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9"/>
  </p:notesMasterIdLst>
  <p:sldIdLst>
    <p:sldId id="256" r:id="rId2"/>
    <p:sldId id="685" r:id="rId3"/>
    <p:sldId id="683" r:id="rId4"/>
    <p:sldId id="682" r:id="rId5"/>
    <p:sldId id="687" r:id="rId6"/>
    <p:sldId id="686" r:id="rId7"/>
    <p:sldId id="678" r:id="rId8"/>
    <p:sldId id="684" r:id="rId9"/>
    <p:sldId id="688" r:id="rId10"/>
    <p:sldId id="677" r:id="rId11"/>
    <p:sldId id="689" r:id="rId12"/>
    <p:sldId id="690" r:id="rId13"/>
    <p:sldId id="691" r:id="rId14"/>
    <p:sldId id="692" r:id="rId15"/>
    <p:sldId id="693" r:id="rId16"/>
    <p:sldId id="694" r:id="rId17"/>
    <p:sldId id="696" r:id="rId18"/>
    <p:sldId id="697" r:id="rId19"/>
    <p:sldId id="698" r:id="rId20"/>
    <p:sldId id="699" r:id="rId21"/>
    <p:sldId id="703" r:id="rId22"/>
    <p:sldId id="704" r:id="rId23"/>
    <p:sldId id="706" r:id="rId24"/>
    <p:sldId id="707" r:id="rId25"/>
    <p:sldId id="709" r:id="rId26"/>
    <p:sldId id="708" r:id="rId27"/>
    <p:sldId id="700" r:id="rId28"/>
    <p:sldId id="702" r:id="rId29"/>
    <p:sldId id="701" r:id="rId30"/>
    <p:sldId id="675" r:id="rId31"/>
    <p:sldId id="672" r:id="rId32"/>
    <p:sldId id="676" r:id="rId33"/>
    <p:sldId id="710" r:id="rId34"/>
    <p:sldId id="711" r:id="rId35"/>
    <p:sldId id="712" r:id="rId36"/>
    <p:sldId id="713" r:id="rId37"/>
    <p:sldId id="714"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82"/>
    <a:srgbClr val="FF692F"/>
    <a:srgbClr val="F0F0F0"/>
    <a:srgbClr val="FF9519"/>
    <a:srgbClr val="24B901"/>
    <a:srgbClr val="8A40CC"/>
    <a:srgbClr val="E1359B"/>
    <a:srgbClr val="FF702B"/>
    <a:srgbClr val="F09CCE"/>
    <a:srgbClr val="79D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0FAF5-466F-44C2-867C-1FB8344E3D77}" type="datetimeFigureOut">
              <a:rPr lang="fr-FR" smtClean="0"/>
              <a:t>10/09/2025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CD1C9-2989-4C41-ADF3-DD8270DE1B50}" type="slidenum">
              <a:rPr lang="fr-FR" smtClean="0"/>
              <a:t>‹N°›</a:t>
            </a:fld>
            <a:endParaRPr lang="fr-FR"/>
          </a:p>
        </p:txBody>
      </p:sp>
    </p:spTree>
    <p:extLst>
      <p:ext uri="{BB962C8B-B14F-4D97-AF65-F5344CB8AC3E}">
        <p14:creationId xmlns:p14="http://schemas.microsoft.com/office/powerpoint/2010/main" val="192732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a:t>
            </a:fld>
            <a:endParaRPr lang="en-US"/>
          </a:p>
        </p:txBody>
      </p:sp>
    </p:spTree>
    <p:extLst>
      <p:ext uri="{BB962C8B-B14F-4D97-AF65-F5344CB8AC3E}">
        <p14:creationId xmlns:p14="http://schemas.microsoft.com/office/powerpoint/2010/main" val="76914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fr-FR" noProof="0" dirty="0"/>
              <a:t>Un rendez-vous avec chaque parents au mois une fois dans l’année : pour la remise des bilans ou pour assurer le suivi</a:t>
            </a:r>
          </a:p>
          <a:p>
            <a:pPr marL="0" indent="0">
              <a:buNone/>
            </a:pPr>
            <a:endParaRPr lang="fr-FR" noProof="0" dirty="0"/>
          </a:p>
          <a:p>
            <a:pPr marL="0" indent="0">
              <a:buNone/>
            </a:pPr>
            <a:endParaRPr lang="fr-FR" noProof="0" dirty="0"/>
          </a:p>
          <a:p>
            <a:pPr marL="0" indent="0">
              <a:buNone/>
            </a:pPr>
            <a:r>
              <a:rPr lang="fr-FR" noProof="0" dirty="0"/>
              <a:t>….. C’est pour le café des parents</a:t>
            </a:r>
          </a:p>
        </p:txBody>
      </p:sp>
      <p:sp>
        <p:nvSpPr>
          <p:cNvPr id="4" name="Slide Number Placeholder 3"/>
          <p:cNvSpPr>
            <a:spLocks noGrp="1"/>
          </p:cNvSpPr>
          <p:nvPr>
            <p:ph type="sldNum" sz="quarter" idx="10"/>
          </p:nvPr>
        </p:nvSpPr>
        <p:spPr/>
        <p:txBody>
          <a:bodyPr/>
          <a:lstStyle/>
          <a:p>
            <a:fld id="{0ED8A9B0-80EF-A34D-B345-E2DEC5501E01}" type="slidenum">
              <a:rPr lang="en-US" smtClean="0"/>
              <a:t>32</a:t>
            </a:fld>
            <a:endParaRPr lang="en-US"/>
          </a:p>
        </p:txBody>
      </p:sp>
    </p:spTree>
    <p:extLst>
      <p:ext uri="{BB962C8B-B14F-4D97-AF65-F5344CB8AC3E}">
        <p14:creationId xmlns:p14="http://schemas.microsoft.com/office/powerpoint/2010/main" val="117850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3</a:t>
            </a:fld>
            <a:endParaRPr lang="en-US"/>
          </a:p>
        </p:txBody>
      </p:sp>
    </p:spTree>
    <p:extLst>
      <p:ext uri="{BB962C8B-B14F-4D97-AF65-F5344CB8AC3E}">
        <p14:creationId xmlns:p14="http://schemas.microsoft.com/office/powerpoint/2010/main" val="111640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4</a:t>
            </a:fld>
            <a:endParaRPr lang="en-US"/>
          </a:p>
        </p:txBody>
      </p:sp>
    </p:spTree>
    <p:extLst>
      <p:ext uri="{BB962C8B-B14F-4D97-AF65-F5344CB8AC3E}">
        <p14:creationId xmlns:p14="http://schemas.microsoft.com/office/powerpoint/2010/main" val="255808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5</a:t>
            </a:fld>
            <a:endParaRPr lang="en-US"/>
          </a:p>
        </p:txBody>
      </p:sp>
    </p:spTree>
    <p:extLst>
      <p:ext uri="{BB962C8B-B14F-4D97-AF65-F5344CB8AC3E}">
        <p14:creationId xmlns:p14="http://schemas.microsoft.com/office/powerpoint/2010/main" val="375042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7</a:t>
            </a:fld>
            <a:endParaRPr lang="en-US"/>
          </a:p>
        </p:txBody>
      </p:sp>
    </p:spTree>
    <p:extLst>
      <p:ext uri="{BB962C8B-B14F-4D97-AF65-F5344CB8AC3E}">
        <p14:creationId xmlns:p14="http://schemas.microsoft.com/office/powerpoint/2010/main" val="244834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fr-FR"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t>8</a:t>
            </a:fld>
            <a:endParaRPr lang="en-US"/>
          </a:p>
        </p:txBody>
      </p:sp>
    </p:spTree>
    <p:extLst>
      <p:ext uri="{BB962C8B-B14F-4D97-AF65-F5344CB8AC3E}">
        <p14:creationId xmlns:p14="http://schemas.microsoft.com/office/powerpoint/2010/main" val="235164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10</a:t>
            </a:fld>
            <a:endParaRPr lang="en-US"/>
          </a:p>
        </p:txBody>
      </p:sp>
    </p:spTree>
    <p:extLst>
      <p:ext uri="{BB962C8B-B14F-4D97-AF65-F5344CB8AC3E}">
        <p14:creationId xmlns:p14="http://schemas.microsoft.com/office/powerpoint/2010/main" val="185512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La disponibilité à l’école : elle passe par une bonne qualité du sommeil – Il ne faut pas se coucher après 20 h 45 quand il y a école et garder un moment pour lire une histoire avant. Et pas d’écran avant de se coucher.</a:t>
            </a:r>
          </a:p>
          <a:p>
            <a:endParaRPr lang="en-US" dirty="0"/>
          </a:p>
          <a:p>
            <a:r>
              <a:rPr lang="fr-FR" dirty="0"/>
              <a:t>L’attention : C’est un gros problème de nos jours. Les élèves pensent que le savoir s’acquiert sans effort. Une vie saine apporte l’attention en classe. </a:t>
            </a:r>
          </a:p>
          <a:p>
            <a:endParaRPr lang="fr-FR" dirty="0"/>
          </a:p>
          <a:p>
            <a:r>
              <a:rPr lang="fr-FR" dirty="0"/>
              <a:t>La lecture : c’est la priorité. Il faut faire lire les enfants des livres et albums qu’ils aiment. Il faut les expliquer et les comprendre avec eux. </a:t>
            </a:r>
          </a:p>
          <a:p>
            <a:endParaRPr lang="fr-FR"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30</a:t>
            </a:fld>
            <a:endParaRPr lang="en-US"/>
          </a:p>
        </p:txBody>
      </p:sp>
    </p:spTree>
    <p:extLst>
      <p:ext uri="{BB962C8B-B14F-4D97-AF65-F5344CB8AC3E}">
        <p14:creationId xmlns:p14="http://schemas.microsoft.com/office/powerpoint/2010/main" val="327377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Des groupes qui correspondent aux maisons du film. En fonction de leur comportement je m’en servirai dans l’année pour faire du travail de groupe. </a:t>
            </a:r>
          </a:p>
          <a:p>
            <a:endParaRPr lang="fr-FR" dirty="0"/>
          </a:p>
          <a:p>
            <a:r>
              <a:rPr lang="fr-FR" dirty="0"/>
              <a:t>Les points: grâce à leur application, à leur autonomie les élèves gagneront des points Harry Potter. Ils pourront ensuite s’acheter des potions (coloriages, petits privilèges…) pendant le conseil de classe. </a:t>
            </a:r>
          </a:p>
          <a:p>
            <a:endParaRPr lang="fr-FR" dirty="0"/>
          </a:p>
          <a:p>
            <a:r>
              <a:rPr lang="fr-FR" dirty="0"/>
              <a:t>Des jeux : Parfois, en classe entière ou en groupe nous faisons des jeux de révisions où nous « combattons » Voldemort. Objectif : créer une cohésion de classe, plutôt qu’une opposition. </a:t>
            </a:r>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31</a:t>
            </a:fld>
            <a:endParaRPr lang="en-US"/>
          </a:p>
        </p:txBody>
      </p:sp>
    </p:spTree>
    <p:extLst>
      <p:ext uri="{BB962C8B-B14F-4D97-AF65-F5344CB8AC3E}">
        <p14:creationId xmlns:p14="http://schemas.microsoft.com/office/powerpoint/2010/main" val="423567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AFDE50-0087-0143-0B7F-21472304FF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E928782-B8C1-3263-745E-0D10E2FFA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E04E63-95A9-A57E-79E4-3B9AC0132002}"/>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E3F30D5A-DB2B-C788-948A-4E8C98C18A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5BF066-D996-582D-BBF7-5AD5F3602C33}"/>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167700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7C724-AE4C-C89C-DEF6-854CC4CBCA8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19B245-2189-0016-451E-73125A0934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A34FFA-04B7-4AC0-29C8-3746AFA6A65D}"/>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10C05BC8-8E24-0027-19B8-FF0C572632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8202E6-2FA0-7874-06BA-F082528F492E}"/>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278830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B7D9ACB-6DBC-93C8-6313-C28BBF01755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D3E3F4-1DCB-010A-D8D0-E296A388D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BCD10E-0877-612D-A9FC-EF6A31394E6D}"/>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86380C0E-F373-E50A-4CED-C28702AA9F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1FA77F-8631-8784-3BED-7F88741D2D89}"/>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340095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C665D-404F-6B2F-3632-E9ACBF3BA5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6A779C-119C-3C44-07F8-3FE4B48B35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D0BD37-133D-6D46-6593-87622DA30E08}"/>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96412719-2602-2C42-C8CF-F11D8B2842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579C64-4A7D-E7FA-F3C6-BD82A0D9AAC6}"/>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38193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E585C-D553-D248-61F9-D60A985E1EF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680F9B7-08F3-6C65-D0C5-F47CA60C6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A2B291-6D44-6929-A71F-3AC76C8272C7}"/>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A69CF1F5-823B-AB1D-1297-7A263BB9C7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5075D4-170D-ED66-23F0-F4A32E865283}"/>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385982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83B96-427A-E2EE-7463-445A9A90B9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CD2B97-C316-9210-023C-587D5E66D62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233A36B-3FCC-477A-12FD-C8A2D386DF4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FD3A105-A794-F334-B71E-8941E82D273E}"/>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6" name="Espace réservé du pied de page 5">
            <a:extLst>
              <a:ext uri="{FF2B5EF4-FFF2-40B4-BE49-F238E27FC236}">
                <a16:creationId xmlns:a16="http://schemas.microsoft.com/office/drawing/2014/main" id="{67F48B4B-D795-8B5D-F08C-7E38A22C10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CBDCE5-0CFB-B6B7-1093-ECD3E11B7EB2}"/>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69334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E51D0-CFBA-59C2-36C0-3CBD1E38EB5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D45C09-3B0F-5544-AC06-12548519C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59D8EA-F41A-D8AC-3749-87C5CDFCEE8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FF1AD8-949D-9274-AE8A-2655D4F67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0B29A8-7AB7-E958-21C0-B78890048E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7D395B9-A75B-1E59-8F06-D23CEF0614CD}"/>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8" name="Espace réservé du pied de page 7">
            <a:extLst>
              <a:ext uri="{FF2B5EF4-FFF2-40B4-BE49-F238E27FC236}">
                <a16:creationId xmlns:a16="http://schemas.microsoft.com/office/drawing/2014/main" id="{C7527B3F-31B7-6F10-770F-F0702B777A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E36B26-D0D2-D5DF-27F2-07C389A9FC79}"/>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162017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F2802-C56D-DA44-50F7-5BCE7228DC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8873B49-E412-A003-9ADF-BF926AE27CEE}"/>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4" name="Espace réservé du pied de page 3">
            <a:extLst>
              <a:ext uri="{FF2B5EF4-FFF2-40B4-BE49-F238E27FC236}">
                <a16:creationId xmlns:a16="http://schemas.microsoft.com/office/drawing/2014/main" id="{BD25A5F2-22B5-4AF3-3F1C-F7EDF3C4501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EA84E67-2885-7F95-7E36-498E6DF5599E}"/>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282127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286239-1FCF-34C3-B91C-00FFF02E8EF4}"/>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3" name="Espace réservé du pied de page 2">
            <a:extLst>
              <a:ext uri="{FF2B5EF4-FFF2-40B4-BE49-F238E27FC236}">
                <a16:creationId xmlns:a16="http://schemas.microsoft.com/office/drawing/2014/main" id="{A98B990F-F5F1-71AB-0D16-4316055CB64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3955C2F-34F6-AD2D-1F92-0FD5560DDECE}"/>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18524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481DEB-5EA3-415E-B220-0A29BE03FD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19E5A64-39BC-ED7F-4E3D-C2FF6CB78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E8C82C-6FB1-2C38-9DB5-5E765E59D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7B7E90-C0B1-6F3F-6663-6B36551C3FEE}"/>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6" name="Espace réservé du pied de page 5">
            <a:extLst>
              <a:ext uri="{FF2B5EF4-FFF2-40B4-BE49-F238E27FC236}">
                <a16:creationId xmlns:a16="http://schemas.microsoft.com/office/drawing/2014/main" id="{7968C56C-D05F-8E2B-D18C-755D445B3B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26C23F-683E-833C-5CF2-26935F54E3D8}"/>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92052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48858-BB37-9502-95FF-7871369CD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72EF1EF-1723-39E0-D83E-75405E9C8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1B8A1CB-BC52-6FBF-F60D-720952104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FE78A9-0E0B-97BB-07D4-D5284247112D}"/>
              </a:ext>
            </a:extLst>
          </p:cNvPr>
          <p:cNvSpPr>
            <a:spLocks noGrp="1"/>
          </p:cNvSpPr>
          <p:nvPr>
            <p:ph type="dt" sz="half" idx="10"/>
          </p:nvPr>
        </p:nvSpPr>
        <p:spPr/>
        <p:txBody>
          <a:bodyPr/>
          <a:lstStyle/>
          <a:p>
            <a:fld id="{0E33415C-3CAC-40CB-9F83-416C29206255}" type="datetimeFigureOut">
              <a:rPr lang="fr-FR" smtClean="0"/>
              <a:t>10/09/2025</a:t>
            </a:fld>
            <a:endParaRPr lang="fr-FR"/>
          </a:p>
        </p:txBody>
      </p:sp>
      <p:sp>
        <p:nvSpPr>
          <p:cNvPr id="6" name="Espace réservé du pied de page 5">
            <a:extLst>
              <a:ext uri="{FF2B5EF4-FFF2-40B4-BE49-F238E27FC236}">
                <a16:creationId xmlns:a16="http://schemas.microsoft.com/office/drawing/2014/main" id="{CB465B03-4C7C-FD06-2FA8-19A28142E0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731CC3-935F-7E8E-14A4-5ABBA01D6566}"/>
              </a:ext>
            </a:extLst>
          </p:cNvPr>
          <p:cNvSpPr>
            <a:spLocks noGrp="1"/>
          </p:cNvSpPr>
          <p:nvPr>
            <p:ph type="sldNum" sz="quarter" idx="12"/>
          </p:nvPr>
        </p:nvSpPr>
        <p:spPr/>
        <p:txBody>
          <a:bodyPr/>
          <a:lstStyle/>
          <a:p>
            <a:fld id="{AEA0747E-108A-4145-B655-C78C5AB5A23E}" type="slidenum">
              <a:rPr lang="fr-FR" smtClean="0"/>
              <a:t>‹N°›</a:t>
            </a:fld>
            <a:endParaRPr lang="fr-FR"/>
          </a:p>
        </p:txBody>
      </p:sp>
    </p:spTree>
    <p:extLst>
      <p:ext uri="{BB962C8B-B14F-4D97-AF65-F5344CB8AC3E}">
        <p14:creationId xmlns:p14="http://schemas.microsoft.com/office/powerpoint/2010/main" val="389916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1D51B53-BAAE-6A09-D7B6-68FFC9B2A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10BB092-0C87-2DB7-FE24-AA39A286E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B2A876-4AA3-45EC-7E18-040E13C3E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3415C-3CAC-40CB-9F83-416C29206255}" type="datetimeFigureOut">
              <a:rPr lang="fr-FR" smtClean="0"/>
              <a:t>10/09/2025</a:t>
            </a:fld>
            <a:endParaRPr lang="fr-FR"/>
          </a:p>
        </p:txBody>
      </p:sp>
      <p:sp>
        <p:nvSpPr>
          <p:cNvPr id="5" name="Espace réservé du pied de page 4">
            <a:extLst>
              <a:ext uri="{FF2B5EF4-FFF2-40B4-BE49-F238E27FC236}">
                <a16:creationId xmlns:a16="http://schemas.microsoft.com/office/drawing/2014/main" id="{37651BD6-9AE6-3D61-B82F-A93153E12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BBD649B-4705-2F33-8D31-252129C20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747E-108A-4145-B655-C78C5AB5A23E}" type="slidenum">
              <a:rPr lang="fr-FR" smtClean="0"/>
              <a:t>‹N°›</a:t>
            </a:fld>
            <a:endParaRPr lang="fr-FR"/>
          </a:p>
        </p:txBody>
      </p:sp>
    </p:spTree>
    <p:extLst>
      <p:ext uri="{BB962C8B-B14F-4D97-AF65-F5344CB8AC3E}">
        <p14:creationId xmlns:p14="http://schemas.microsoft.com/office/powerpoint/2010/main" val="47824906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7.png"/><Relationship Id="rId3" Type="http://schemas.openxmlformats.org/officeDocument/2006/relationships/slide" Target="slide2.xml"/><Relationship Id="rId7" Type="http://schemas.openxmlformats.org/officeDocument/2006/relationships/slide" Target="slide13.xml"/><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slide" Target="slide14.xml"/><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1.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5.png"/><Relationship Id="rId4" Type="http://schemas.openxmlformats.org/officeDocument/2006/relationships/image" Target="../media/image37.jpeg"/><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1.xml"/><Relationship Id="rId7"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1.xml"/><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8.png"/><Relationship Id="rId10" Type="http://schemas.openxmlformats.org/officeDocument/2006/relationships/image" Target="../media/image5.png"/><Relationship Id="rId4" Type="http://schemas.openxmlformats.org/officeDocument/2006/relationships/image" Target="../media/image37.jpeg"/><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7.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1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6.xml"/><Relationship Id="rId18" Type="http://schemas.openxmlformats.org/officeDocument/2006/relationships/image" Target="../media/image5.png"/><Relationship Id="rId3" Type="http://schemas.openxmlformats.org/officeDocument/2006/relationships/image" Target="../media/image1.png"/><Relationship Id="rId21" Type="http://schemas.openxmlformats.org/officeDocument/2006/relationships/image" Target="../media/image4.png"/><Relationship Id="rId7" Type="http://schemas.openxmlformats.org/officeDocument/2006/relationships/slide" Target="slide4.xml"/><Relationship Id="rId12" Type="http://schemas.openxmlformats.org/officeDocument/2006/relationships/slide" Target="slide29.xml"/><Relationship Id="rId17" Type="http://schemas.openxmlformats.org/officeDocument/2006/relationships/slide" Target="slide30.xml"/><Relationship Id="rId2" Type="http://schemas.openxmlformats.org/officeDocument/2006/relationships/notesSlide" Target="../notesSlides/notesSlide1.xml"/><Relationship Id="rId16" Type="http://schemas.openxmlformats.org/officeDocument/2006/relationships/slide" Target="slide17.xml"/><Relationship Id="rId20"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3.xml"/><Relationship Id="rId15" Type="http://schemas.openxmlformats.org/officeDocument/2006/relationships/slide" Target="slide8.xml"/><Relationship Id="rId10" Type="http://schemas.openxmlformats.org/officeDocument/2006/relationships/slide" Target="slide10.xml"/><Relationship Id="rId19" Type="http://schemas.openxmlformats.org/officeDocument/2006/relationships/slide" Target="slide32.xml"/><Relationship Id="rId4" Type="http://schemas.openxmlformats.org/officeDocument/2006/relationships/image" Target="../media/image3.jpg"/><Relationship Id="rId9" Type="http://schemas.openxmlformats.org/officeDocument/2006/relationships/slide" Target="slide6.xml"/><Relationship Id="rId14" Type="http://schemas.openxmlformats.org/officeDocument/2006/relationships/slide" Target="slide21.xml"/><Relationship Id="rId22"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23.xml"/><Relationship Id="rId12"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image" Target="../media/image46.png"/><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image" Target="../media/image46.png"/><Relationship Id="rId10"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26.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image" Target="../media/image46.pn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xml"/><Relationship Id="rId7"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image" Target="../media/image46.png"/><Relationship Id="rId9"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xml"/><Relationship Id="rId7"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image" Target="../media/image46.pn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xml"/><Relationship Id="rId7"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png"/><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image" Target="../media/image46.png"/><Relationship Id="rId9"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48.png"/><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0.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54.pn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slide" Target="slide2.xml"/><Relationship Id="rId5" Type="http://schemas.openxmlformats.org/officeDocument/2006/relationships/image" Target="../media/image63.png"/><Relationship Id="rId10" Type="http://schemas.openxmlformats.org/officeDocument/2006/relationships/image" Target="../media/image32.jpeg"/><Relationship Id="rId4" Type="http://schemas.openxmlformats.org/officeDocument/2006/relationships/image" Target="../media/image62.png"/><Relationship Id="rId9"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5.png"/><Relationship Id="rId4" Type="http://schemas.openxmlformats.org/officeDocument/2006/relationships/image" Target="../media/image66.png"/><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2.png"/><Relationship Id="rId7"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5.png"/><Relationship Id="rId4" Type="http://schemas.openxmlformats.org/officeDocument/2006/relationships/image" Target="../media/image71.png"/><Relationship Id="rId9"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file:///C:\Users\bobo1\Downloads\programme-d-ducation-la-vie-affective-et-relationnelle-l-cole-l-mentaire-199597.pdf" TargetMode="External"/><Relationship Id="rId7"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2.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hyperlink" Target="file:///C:\Users\bobo1\Downloads\programme-d-ducation-la-vie-affective-et-relationnelle-l-cole-l-mentaire-199597.pdf" TargetMode="External"/><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2.png"/><Relationship Id="rId4" Type="http://schemas.openxmlformats.org/officeDocument/2006/relationships/image" Target="../media/image75.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file:///C:\Users\bobo1\Downloads\programme-d-ducation-la-vie-affective-et-relationnelle-l-cole-l-mentaire-199597.pdf" TargetMode="External"/><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62.png"/><Relationship Id="rId10" Type="http://schemas.openxmlformats.org/officeDocument/2006/relationships/image" Target="../media/image5.png"/><Relationship Id="rId4" Type="http://schemas.openxmlformats.org/officeDocument/2006/relationships/image" Target="../media/image75.png"/><Relationship Id="rId9"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2.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png"/><Relationship Id="rId7" Type="http://schemas.openxmlformats.org/officeDocument/2006/relationships/slide" Target="slide5.xm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slide" Target="slide2.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image" Target="../media/image17.png"/><Relationship Id="rId4" Type="http://schemas.openxmlformats.org/officeDocument/2006/relationships/slide" Target="slide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CCB757D3-81C7-E8CD-8596-EEFCC34BD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36"/>
            <a:ext cx="12188825" cy="6857929"/>
          </a:xfrm>
          <a:prstGeom prst="rect">
            <a:avLst/>
          </a:prstGeom>
        </p:spPr>
      </p:pic>
      <p:pic>
        <p:nvPicPr>
          <p:cNvPr id="12" name="Picture 4">
            <a:extLst>
              <a:ext uri="{FF2B5EF4-FFF2-40B4-BE49-F238E27FC236}">
                <a16:creationId xmlns:a16="http://schemas.microsoft.com/office/drawing/2014/main" id="{1917DA2A-5CAE-ACF2-F5B7-17B836C81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3" y="-8636"/>
            <a:ext cx="12188825" cy="6857929"/>
          </a:xfrm>
          <a:prstGeom prst="rect">
            <a:avLst/>
          </a:prstGeom>
        </p:spPr>
      </p:pic>
      <p:sp>
        <p:nvSpPr>
          <p:cNvPr id="17" name="Titre 1">
            <a:extLst>
              <a:ext uri="{FF2B5EF4-FFF2-40B4-BE49-F238E27FC236}">
                <a16:creationId xmlns:a16="http://schemas.microsoft.com/office/drawing/2014/main" id="{CFF3ABE6-7740-4419-E923-2F7A339AC0F8}"/>
              </a:ext>
            </a:extLst>
          </p:cNvPr>
          <p:cNvSpPr txBox="1">
            <a:spLocks/>
          </p:cNvSpPr>
          <p:nvPr/>
        </p:nvSpPr>
        <p:spPr>
          <a:xfrm>
            <a:off x="211830" y="11544"/>
            <a:ext cx="8139689" cy="443853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9000" dirty="0">
                <a:latin typeface="KG Chasing Cars" panose="02000000000000000000" pitchFamily="2" charset="0"/>
              </a:rPr>
              <a:t>Réunion de rentrée </a:t>
            </a:r>
          </a:p>
          <a:p>
            <a:r>
              <a:rPr lang="fr-FR" sz="9000" dirty="0">
                <a:latin typeface="KG Chasing Cars" panose="02000000000000000000" pitchFamily="2" charset="0"/>
              </a:rPr>
              <a:t>2025-2026</a:t>
            </a:r>
          </a:p>
        </p:txBody>
      </p:sp>
      <p:sp>
        <p:nvSpPr>
          <p:cNvPr id="18" name="Rectangle : coins arrondis 17">
            <a:hlinkClick r:id="rId4" action="ppaction://hlinksldjump"/>
            <a:extLst>
              <a:ext uri="{FF2B5EF4-FFF2-40B4-BE49-F238E27FC236}">
                <a16:creationId xmlns:a16="http://schemas.microsoft.com/office/drawing/2014/main" id="{F964CB2D-0055-4FC9-91A7-A64F40B5D7C2}"/>
              </a:ext>
            </a:extLst>
          </p:cNvPr>
          <p:cNvSpPr/>
          <p:nvPr/>
        </p:nvSpPr>
        <p:spPr>
          <a:xfrm>
            <a:off x="4045020" y="4920235"/>
            <a:ext cx="1791855"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Suite</a:t>
            </a:r>
          </a:p>
        </p:txBody>
      </p:sp>
      <p:pic>
        <p:nvPicPr>
          <p:cNvPr id="19" name="Image 18">
            <a:extLst>
              <a:ext uri="{FF2B5EF4-FFF2-40B4-BE49-F238E27FC236}">
                <a16:creationId xmlns:a16="http://schemas.microsoft.com/office/drawing/2014/main" id="{0BD2575E-AC5D-5D8F-DE54-181722A9B27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9176" y="2170542"/>
            <a:ext cx="1944119" cy="2749693"/>
          </a:xfrm>
          <a:prstGeom prst="rect">
            <a:avLst/>
          </a:prstGeom>
        </p:spPr>
      </p:pic>
      <p:pic>
        <p:nvPicPr>
          <p:cNvPr id="21" name="Image 20">
            <a:extLst>
              <a:ext uri="{FF2B5EF4-FFF2-40B4-BE49-F238E27FC236}">
                <a16:creationId xmlns:a16="http://schemas.microsoft.com/office/drawing/2014/main" id="{B932DD81-471E-3AE5-4A4B-9AE53E67A758}"/>
              </a:ext>
            </a:extLst>
          </p:cNvPr>
          <p:cNvPicPr>
            <a:picLocks noChangeAspect="1"/>
          </p:cNvPicPr>
          <p:nvPr/>
        </p:nvPicPr>
        <p:blipFill>
          <a:blip r:embed="rId6"/>
          <a:stretch>
            <a:fillRect/>
          </a:stretch>
        </p:blipFill>
        <p:spPr>
          <a:xfrm>
            <a:off x="33200" y="6070552"/>
            <a:ext cx="798073" cy="744270"/>
          </a:xfrm>
          <a:prstGeom prst="rect">
            <a:avLst/>
          </a:prstGeom>
        </p:spPr>
      </p:pic>
      <p:pic>
        <p:nvPicPr>
          <p:cNvPr id="4" name="Picture 4" descr="robinet ">
            <a:extLst>
              <a:ext uri="{FF2B5EF4-FFF2-40B4-BE49-F238E27FC236}">
                <a16:creationId xmlns:a16="http://schemas.microsoft.com/office/drawing/2014/main" id="{7088A89C-5769-1D25-8BF0-2D886A966C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660" y="5170983"/>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9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3" y="-451"/>
            <a:ext cx="12188825" cy="6857929"/>
          </a:xfrm>
          <a:prstGeom prst="rect">
            <a:avLst/>
          </a:prstGeom>
        </p:spPr>
      </p:pic>
      <p:sp>
        <p:nvSpPr>
          <p:cNvPr id="70" name="Rectangle 3">
            <a:extLst>
              <a:ext uri="{FF2B5EF4-FFF2-40B4-BE49-F238E27FC236}">
                <a16:creationId xmlns:a16="http://schemas.microsoft.com/office/drawing/2014/main" id="{D5B0065B-4713-47DC-95BB-5767A692526A}"/>
              </a:ext>
            </a:extLst>
          </p:cNvPr>
          <p:cNvSpPr/>
          <p:nvPr/>
        </p:nvSpPr>
        <p:spPr>
          <a:xfrm rot="20750383">
            <a:off x="157972" y="5834065"/>
            <a:ext cx="5767630" cy="720833"/>
          </a:xfrm>
          <a:custGeom>
            <a:avLst/>
            <a:gdLst>
              <a:gd name="connsiteX0" fmla="*/ 0 w 2663150"/>
              <a:gd name="connsiteY0" fmla="*/ 0 h 665823"/>
              <a:gd name="connsiteX1" fmla="*/ 2663150 w 2663150"/>
              <a:gd name="connsiteY1" fmla="*/ 0 h 665823"/>
              <a:gd name="connsiteX2" fmla="*/ 2663150 w 2663150"/>
              <a:gd name="connsiteY2" fmla="*/ 665823 h 665823"/>
              <a:gd name="connsiteX3" fmla="*/ 0 w 2663150"/>
              <a:gd name="connsiteY3" fmla="*/ 665823 h 665823"/>
              <a:gd name="connsiteX4" fmla="*/ 0 w 2663150"/>
              <a:gd name="connsiteY4" fmla="*/ 0 h 665823"/>
              <a:gd name="connsiteX0" fmla="*/ 0 w 2663150"/>
              <a:gd name="connsiteY0" fmla="*/ 0 h 665823"/>
              <a:gd name="connsiteX1" fmla="*/ 2663150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3150"/>
              <a:gd name="connsiteY0" fmla="*/ 0 h 665823"/>
              <a:gd name="connsiteX1" fmla="*/ 2191573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8901"/>
              <a:gd name="connsiteY0" fmla="*/ 0 h 660073"/>
              <a:gd name="connsiteX1" fmla="*/ 2191573 w 2668901"/>
              <a:gd name="connsiteY1" fmla="*/ 0 h 660073"/>
              <a:gd name="connsiteX2" fmla="*/ 2668901 w 2668901"/>
              <a:gd name="connsiteY2" fmla="*/ 637069 h 660073"/>
              <a:gd name="connsiteX3" fmla="*/ 69012 w 2668901"/>
              <a:gd name="connsiteY3" fmla="*/ 660073 h 660073"/>
              <a:gd name="connsiteX4" fmla="*/ 0 w 2668901"/>
              <a:gd name="connsiteY4" fmla="*/ 0 h 660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901" h="660073">
                <a:moveTo>
                  <a:pt x="0" y="0"/>
                </a:moveTo>
                <a:lnTo>
                  <a:pt x="2191573" y="0"/>
                </a:lnTo>
                <a:lnTo>
                  <a:pt x="2668901" y="637069"/>
                </a:lnTo>
                <a:lnTo>
                  <a:pt x="69012" y="660073"/>
                </a:lnTo>
                <a:lnTo>
                  <a:pt x="0" y="0"/>
                </a:lnTo>
                <a:close/>
              </a:path>
            </a:pathLst>
          </a:custGeom>
          <a:gradFill>
            <a:gsLst>
              <a:gs pos="8000">
                <a:schemeClr val="accent1">
                  <a:lumMod val="5000"/>
                  <a:lumOff val="95000"/>
                  <a:alpha val="0"/>
                </a:schemeClr>
              </a:gs>
              <a:gs pos="74000">
                <a:schemeClr val="tx1">
                  <a:alpha val="41000"/>
                </a:schemeClr>
              </a:gs>
            </a:gsLst>
            <a:lin ang="21594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a:extLst>
              <a:ext uri="{FF2B5EF4-FFF2-40B4-BE49-F238E27FC236}">
                <a16:creationId xmlns:a16="http://schemas.microsoft.com/office/drawing/2014/main" id="{15B5E284-535E-40EA-81DC-845937D9C25E}"/>
              </a:ext>
            </a:extLst>
          </p:cNvPr>
          <p:cNvSpPr/>
          <p:nvPr/>
        </p:nvSpPr>
        <p:spPr>
          <a:xfrm>
            <a:off x="5916837" y="1517247"/>
            <a:ext cx="179734" cy="3385517"/>
          </a:xfrm>
          <a:prstGeom prst="rect">
            <a:avLst/>
          </a:prstGeom>
          <a:gradFill flip="none" rotWithShape="1">
            <a:gsLst>
              <a:gs pos="0">
                <a:schemeClr val="bg1"/>
              </a:gs>
              <a:gs pos="64000">
                <a:srgbClr val="E8EAED"/>
              </a:gs>
              <a:gs pos="99000">
                <a:srgbClr val="D4D9DD"/>
              </a:gs>
            </a:gsLst>
            <a:lin ang="10800000" scaled="1"/>
            <a:tileRect/>
          </a:gradFill>
          <a:ln w="12700">
            <a:gradFill flip="none" rotWithShape="1">
              <a:gsLst>
                <a:gs pos="0">
                  <a:schemeClr val="bg1"/>
                </a:gs>
                <a:gs pos="99000">
                  <a:srgbClr val="D4D9DD"/>
                </a:gs>
              </a:gsLst>
              <a:lin ang="0" scaled="1"/>
              <a:tileRect/>
            </a:gradFill>
          </a:ln>
          <a:effectLst>
            <a:outerShdw blurRad="228600" dist="76200" algn="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3">
            <a:extLst>
              <a:ext uri="{FF2B5EF4-FFF2-40B4-BE49-F238E27FC236}">
                <a16:creationId xmlns:a16="http://schemas.microsoft.com/office/drawing/2014/main" id="{F86E7ECE-85F3-4751-AFD8-A80F3F15EDAC}"/>
              </a:ext>
            </a:extLst>
          </p:cNvPr>
          <p:cNvSpPr/>
          <p:nvPr/>
        </p:nvSpPr>
        <p:spPr>
          <a:xfrm rot="849617" flipH="1">
            <a:off x="6325576" y="1384402"/>
            <a:ext cx="5231763" cy="720833"/>
          </a:xfrm>
          <a:custGeom>
            <a:avLst/>
            <a:gdLst>
              <a:gd name="connsiteX0" fmla="*/ 0 w 2663150"/>
              <a:gd name="connsiteY0" fmla="*/ 0 h 665823"/>
              <a:gd name="connsiteX1" fmla="*/ 2663150 w 2663150"/>
              <a:gd name="connsiteY1" fmla="*/ 0 h 665823"/>
              <a:gd name="connsiteX2" fmla="*/ 2663150 w 2663150"/>
              <a:gd name="connsiteY2" fmla="*/ 665823 h 665823"/>
              <a:gd name="connsiteX3" fmla="*/ 0 w 2663150"/>
              <a:gd name="connsiteY3" fmla="*/ 665823 h 665823"/>
              <a:gd name="connsiteX4" fmla="*/ 0 w 2663150"/>
              <a:gd name="connsiteY4" fmla="*/ 0 h 665823"/>
              <a:gd name="connsiteX0" fmla="*/ 0 w 2663150"/>
              <a:gd name="connsiteY0" fmla="*/ 0 h 665823"/>
              <a:gd name="connsiteX1" fmla="*/ 2663150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3150"/>
              <a:gd name="connsiteY0" fmla="*/ 0 h 665823"/>
              <a:gd name="connsiteX1" fmla="*/ 2191573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8901"/>
              <a:gd name="connsiteY0" fmla="*/ 0 h 660073"/>
              <a:gd name="connsiteX1" fmla="*/ 2191573 w 2668901"/>
              <a:gd name="connsiteY1" fmla="*/ 0 h 660073"/>
              <a:gd name="connsiteX2" fmla="*/ 2668901 w 2668901"/>
              <a:gd name="connsiteY2" fmla="*/ 637069 h 660073"/>
              <a:gd name="connsiteX3" fmla="*/ 69012 w 2668901"/>
              <a:gd name="connsiteY3" fmla="*/ 660073 h 660073"/>
              <a:gd name="connsiteX4" fmla="*/ 0 w 2668901"/>
              <a:gd name="connsiteY4" fmla="*/ 0 h 660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901" h="660073">
                <a:moveTo>
                  <a:pt x="0" y="0"/>
                </a:moveTo>
                <a:lnTo>
                  <a:pt x="2191573" y="0"/>
                </a:lnTo>
                <a:lnTo>
                  <a:pt x="2668901" y="637069"/>
                </a:lnTo>
                <a:lnTo>
                  <a:pt x="69012" y="660073"/>
                </a:lnTo>
                <a:lnTo>
                  <a:pt x="0" y="0"/>
                </a:lnTo>
                <a:close/>
              </a:path>
            </a:pathLst>
          </a:custGeom>
          <a:gradFill>
            <a:gsLst>
              <a:gs pos="8000">
                <a:schemeClr val="accent1">
                  <a:lumMod val="5000"/>
                  <a:lumOff val="95000"/>
                  <a:alpha val="0"/>
                </a:schemeClr>
              </a:gs>
              <a:gs pos="74000">
                <a:schemeClr val="tx1">
                  <a:alpha val="41000"/>
                </a:schemeClr>
              </a:gs>
            </a:gsLst>
            <a:lin ang="21594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562459CC-FF51-4E2E-B3FE-4443FCFF9639}"/>
              </a:ext>
            </a:extLst>
          </p:cNvPr>
          <p:cNvSpPr/>
          <p:nvPr/>
        </p:nvSpPr>
        <p:spPr>
          <a:xfrm flipH="1">
            <a:off x="6441056" y="602848"/>
            <a:ext cx="4263455" cy="805132"/>
          </a:xfrm>
          <a:prstGeom prst="rect">
            <a:avLst/>
          </a:prstGeom>
          <a:gradFill flip="none" rotWithShape="1">
            <a:gsLst>
              <a:gs pos="0">
                <a:schemeClr val="bg1"/>
              </a:gs>
              <a:gs pos="64000">
                <a:srgbClr val="E8EAED"/>
              </a:gs>
              <a:gs pos="99000">
                <a:srgbClr val="D4D9DD"/>
              </a:gs>
            </a:gsLst>
            <a:path path="circle">
              <a:fillToRect t="100000" r="100000"/>
            </a:path>
            <a:tileRect l="-100000" b="-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3">
            <a:extLst>
              <a:ext uri="{FF2B5EF4-FFF2-40B4-BE49-F238E27FC236}">
                <a16:creationId xmlns:a16="http://schemas.microsoft.com/office/drawing/2014/main" id="{10B11B01-8CD0-4851-8B14-38243DA6846A}"/>
              </a:ext>
            </a:extLst>
          </p:cNvPr>
          <p:cNvSpPr/>
          <p:nvPr/>
        </p:nvSpPr>
        <p:spPr>
          <a:xfrm>
            <a:off x="5397207" y="403316"/>
            <a:ext cx="1192696" cy="1192696"/>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a:extLst>
              <a:ext uri="{FF2B5EF4-FFF2-40B4-BE49-F238E27FC236}">
                <a16:creationId xmlns:a16="http://schemas.microsoft.com/office/drawing/2014/main" id="{7E6310EF-BE9E-42A9-86AE-AD2F45D985BA}"/>
              </a:ext>
            </a:extLst>
          </p:cNvPr>
          <p:cNvSpPr/>
          <p:nvPr/>
        </p:nvSpPr>
        <p:spPr>
          <a:xfrm>
            <a:off x="5546053" y="552162"/>
            <a:ext cx="895004" cy="895004"/>
          </a:xfrm>
          <a:prstGeom prst="ellipse">
            <a:avLst/>
          </a:prstGeom>
          <a:gradFill flip="none" rotWithShape="1">
            <a:gsLst>
              <a:gs pos="0">
                <a:schemeClr val="bg1"/>
              </a:gs>
              <a:gs pos="64000">
                <a:srgbClr val="D7DFE1"/>
              </a:gs>
              <a:gs pos="98000">
                <a:srgbClr val="C3CBCF"/>
              </a:gs>
            </a:gsLst>
            <a:path path="circle">
              <a:fillToRect l="100000" b="100000"/>
            </a:path>
            <a:tileRect t="-100000" r="-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a:extLst>
              <a:ext uri="{FF2B5EF4-FFF2-40B4-BE49-F238E27FC236}">
                <a16:creationId xmlns:a16="http://schemas.microsoft.com/office/drawing/2014/main" id="{BE5F5199-479A-4170-AC8F-F55559D70608}"/>
              </a:ext>
            </a:extLst>
          </p:cNvPr>
          <p:cNvSpPr/>
          <p:nvPr/>
        </p:nvSpPr>
        <p:spPr>
          <a:xfrm>
            <a:off x="5620744" y="626853"/>
            <a:ext cx="745622" cy="745622"/>
          </a:xfrm>
          <a:prstGeom prst="ellipse">
            <a:avLst/>
          </a:prstGeom>
          <a:ln w="22225">
            <a:gradFill flip="none" rotWithShape="1">
              <a:gsLst>
                <a:gs pos="0">
                  <a:srgbClr val="FFC000"/>
                </a:gs>
                <a:gs pos="72000">
                  <a:srgbClr val="F37922"/>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3">
            <a:extLst>
              <a:ext uri="{FF2B5EF4-FFF2-40B4-BE49-F238E27FC236}">
                <a16:creationId xmlns:a16="http://schemas.microsoft.com/office/drawing/2014/main" id="{D5E38966-B50B-443F-A53E-EA25FFD6A59F}"/>
              </a:ext>
            </a:extLst>
          </p:cNvPr>
          <p:cNvSpPr/>
          <p:nvPr/>
        </p:nvSpPr>
        <p:spPr>
          <a:xfrm rot="849617" flipH="1">
            <a:off x="6300071" y="4554370"/>
            <a:ext cx="6910646" cy="720833"/>
          </a:xfrm>
          <a:custGeom>
            <a:avLst/>
            <a:gdLst>
              <a:gd name="connsiteX0" fmla="*/ 0 w 2663150"/>
              <a:gd name="connsiteY0" fmla="*/ 0 h 665823"/>
              <a:gd name="connsiteX1" fmla="*/ 2663150 w 2663150"/>
              <a:gd name="connsiteY1" fmla="*/ 0 h 665823"/>
              <a:gd name="connsiteX2" fmla="*/ 2663150 w 2663150"/>
              <a:gd name="connsiteY2" fmla="*/ 665823 h 665823"/>
              <a:gd name="connsiteX3" fmla="*/ 0 w 2663150"/>
              <a:gd name="connsiteY3" fmla="*/ 665823 h 665823"/>
              <a:gd name="connsiteX4" fmla="*/ 0 w 2663150"/>
              <a:gd name="connsiteY4" fmla="*/ 0 h 665823"/>
              <a:gd name="connsiteX0" fmla="*/ 0 w 2663150"/>
              <a:gd name="connsiteY0" fmla="*/ 0 h 665823"/>
              <a:gd name="connsiteX1" fmla="*/ 2663150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3150"/>
              <a:gd name="connsiteY0" fmla="*/ 0 h 665823"/>
              <a:gd name="connsiteX1" fmla="*/ 2191573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8901"/>
              <a:gd name="connsiteY0" fmla="*/ 0 h 660073"/>
              <a:gd name="connsiteX1" fmla="*/ 2191573 w 2668901"/>
              <a:gd name="connsiteY1" fmla="*/ 0 h 660073"/>
              <a:gd name="connsiteX2" fmla="*/ 2668901 w 2668901"/>
              <a:gd name="connsiteY2" fmla="*/ 637069 h 660073"/>
              <a:gd name="connsiteX3" fmla="*/ 69012 w 2668901"/>
              <a:gd name="connsiteY3" fmla="*/ 660073 h 660073"/>
              <a:gd name="connsiteX4" fmla="*/ 0 w 2668901"/>
              <a:gd name="connsiteY4" fmla="*/ 0 h 660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901" h="660073">
                <a:moveTo>
                  <a:pt x="0" y="0"/>
                </a:moveTo>
                <a:lnTo>
                  <a:pt x="2191573" y="0"/>
                </a:lnTo>
                <a:lnTo>
                  <a:pt x="2668901" y="637069"/>
                </a:lnTo>
                <a:lnTo>
                  <a:pt x="69012" y="660073"/>
                </a:lnTo>
                <a:lnTo>
                  <a:pt x="0" y="0"/>
                </a:lnTo>
                <a:close/>
              </a:path>
            </a:pathLst>
          </a:custGeom>
          <a:gradFill>
            <a:gsLst>
              <a:gs pos="8000">
                <a:schemeClr val="accent1">
                  <a:lumMod val="5000"/>
                  <a:lumOff val="95000"/>
                  <a:alpha val="0"/>
                </a:schemeClr>
              </a:gs>
              <a:gs pos="74000">
                <a:schemeClr val="tx1">
                  <a:alpha val="41000"/>
                </a:schemeClr>
              </a:gs>
            </a:gsLst>
            <a:lin ang="21594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73B4594B-9E4D-4CD6-9836-FC93852906A5}"/>
              </a:ext>
            </a:extLst>
          </p:cNvPr>
          <p:cNvSpPr/>
          <p:nvPr/>
        </p:nvSpPr>
        <p:spPr>
          <a:xfrm flipH="1">
            <a:off x="6441057" y="3567459"/>
            <a:ext cx="5631606" cy="805132"/>
          </a:xfrm>
          <a:prstGeom prst="rect">
            <a:avLst/>
          </a:prstGeom>
          <a:gradFill flip="none" rotWithShape="1">
            <a:gsLst>
              <a:gs pos="0">
                <a:schemeClr val="bg1"/>
              </a:gs>
              <a:gs pos="64000">
                <a:srgbClr val="E8EAED"/>
              </a:gs>
              <a:gs pos="99000">
                <a:srgbClr val="D4D9DD"/>
              </a:gs>
            </a:gsLst>
            <a:path path="circle">
              <a:fillToRect t="100000" r="100000"/>
            </a:path>
            <a:tileRect l="-100000" b="-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282F811-5653-487A-AA25-38691D11B61C}"/>
              </a:ext>
            </a:extLst>
          </p:cNvPr>
          <p:cNvSpPr/>
          <p:nvPr/>
        </p:nvSpPr>
        <p:spPr>
          <a:xfrm>
            <a:off x="5397208" y="3367927"/>
            <a:ext cx="1192696" cy="1192696"/>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76E983F1-EE93-4E4B-BF21-125F0007AAD0}"/>
              </a:ext>
            </a:extLst>
          </p:cNvPr>
          <p:cNvSpPr/>
          <p:nvPr/>
        </p:nvSpPr>
        <p:spPr>
          <a:xfrm>
            <a:off x="5546054" y="3516773"/>
            <a:ext cx="895004" cy="895004"/>
          </a:xfrm>
          <a:prstGeom prst="ellipse">
            <a:avLst/>
          </a:prstGeom>
          <a:gradFill flip="none" rotWithShape="1">
            <a:gsLst>
              <a:gs pos="0">
                <a:schemeClr val="bg1"/>
              </a:gs>
              <a:gs pos="64000">
                <a:srgbClr val="D7DFE1"/>
              </a:gs>
              <a:gs pos="98000">
                <a:srgbClr val="C3CBCF"/>
              </a:gs>
            </a:gsLst>
            <a:path path="circle">
              <a:fillToRect l="100000" b="100000"/>
            </a:path>
            <a:tileRect t="-100000" r="-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255FFB-F821-4050-8C81-9AB2A54AD34C}"/>
              </a:ext>
            </a:extLst>
          </p:cNvPr>
          <p:cNvSpPr/>
          <p:nvPr/>
        </p:nvSpPr>
        <p:spPr>
          <a:xfrm>
            <a:off x="5620745" y="3591464"/>
            <a:ext cx="745622" cy="745622"/>
          </a:xfrm>
          <a:prstGeom prst="ellipse">
            <a:avLst/>
          </a:prstGeom>
          <a:ln w="22225">
            <a:gradFill flip="none" rotWithShape="1">
              <a:gsLst>
                <a:gs pos="0">
                  <a:srgbClr val="FF85FF"/>
                </a:gs>
                <a:gs pos="82000">
                  <a:srgbClr val="D0236E"/>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3">
            <a:extLst>
              <a:ext uri="{FF2B5EF4-FFF2-40B4-BE49-F238E27FC236}">
                <a16:creationId xmlns:a16="http://schemas.microsoft.com/office/drawing/2014/main" id="{01213327-6DAC-4888-9573-37634B4A4E93}"/>
              </a:ext>
            </a:extLst>
          </p:cNvPr>
          <p:cNvSpPr/>
          <p:nvPr/>
        </p:nvSpPr>
        <p:spPr>
          <a:xfrm rot="20750383">
            <a:off x="-69313" y="2928980"/>
            <a:ext cx="5767630" cy="720833"/>
          </a:xfrm>
          <a:custGeom>
            <a:avLst/>
            <a:gdLst>
              <a:gd name="connsiteX0" fmla="*/ 0 w 2663150"/>
              <a:gd name="connsiteY0" fmla="*/ 0 h 665823"/>
              <a:gd name="connsiteX1" fmla="*/ 2663150 w 2663150"/>
              <a:gd name="connsiteY1" fmla="*/ 0 h 665823"/>
              <a:gd name="connsiteX2" fmla="*/ 2663150 w 2663150"/>
              <a:gd name="connsiteY2" fmla="*/ 665823 h 665823"/>
              <a:gd name="connsiteX3" fmla="*/ 0 w 2663150"/>
              <a:gd name="connsiteY3" fmla="*/ 665823 h 665823"/>
              <a:gd name="connsiteX4" fmla="*/ 0 w 2663150"/>
              <a:gd name="connsiteY4" fmla="*/ 0 h 665823"/>
              <a:gd name="connsiteX0" fmla="*/ 0 w 2663150"/>
              <a:gd name="connsiteY0" fmla="*/ 0 h 665823"/>
              <a:gd name="connsiteX1" fmla="*/ 2663150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3150"/>
              <a:gd name="connsiteY0" fmla="*/ 0 h 665823"/>
              <a:gd name="connsiteX1" fmla="*/ 2191573 w 2663150"/>
              <a:gd name="connsiteY1" fmla="*/ 0 h 665823"/>
              <a:gd name="connsiteX2" fmla="*/ 2663150 w 2663150"/>
              <a:gd name="connsiteY2" fmla="*/ 665823 h 665823"/>
              <a:gd name="connsiteX3" fmla="*/ 69012 w 2663150"/>
              <a:gd name="connsiteY3" fmla="*/ 660073 h 665823"/>
              <a:gd name="connsiteX4" fmla="*/ 0 w 2663150"/>
              <a:gd name="connsiteY4" fmla="*/ 0 h 665823"/>
              <a:gd name="connsiteX0" fmla="*/ 0 w 2668901"/>
              <a:gd name="connsiteY0" fmla="*/ 0 h 660073"/>
              <a:gd name="connsiteX1" fmla="*/ 2191573 w 2668901"/>
              <a:gd name="connsiteY1" fmla="*/ 0 h 660073"/>
              <a:gd name="connsiteX2" fmla="*/ 2668901 w 2668901"/>
              <a:gd name="connsiteY2" fmla="*/ 637069 h 660073"/>
              <a:gd name="connsiteX3" fmla="*/ 69012 w 2668901"/>
              <a:gd name="connsiteY3" fmla="*/ 660073 h 660073"/>
              <a:gd name="connsiteX4" fmla="*/ 0 w 2668901"/>
              <a:gd name="connsiteY4" fmla="*/ 0 h 660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901" h="660073">
                <a:moveTo>
                  <a:pt x="0" y="0"/>
                </a:moveTo>
                <a:lnTo>
                  <a:pt x="2191573" y="0"/>
                </a:lnTo>
                <a:lnTo>
                  <a:pt x="2668901" y="637069"/>
                </a:lnTo>
                <a:lnTo>
                  <a:pt x="69012" y="660073"/>
                </a:lnTo>
                <a:lnTo>
                  <a:pt x="0" y="0"/>
                </a:lnTo>
                <a:close/>
              </a:path>
            </a:pathLst>
          </a:custGeom>
          <a:gradFill>
            <a:gsLst>
              <a:gs pos="8000">
                <a:schemeClr val="accent1">
                  <a:lumMod val="5000"/>
                  <a:lumOff val="95000"/>
                  <a:alpha val="0"/>
                </a:schemeClr>
              </a:gs>
              <a:gs pos="74000">
                <a:schemeClr val="tx1">
                  <a:alpha val="41000"/>
                </a:schemeClr>
              </a:gs>
            </a:gsLst>
            <a:lin ang="2159400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8">
            <a:extLst>
              <a:ext uri="{FF2B5EF4-FFF2-40B4-BE49-F238E27FC236}">
                <a16:creationId xmlns:a16="http://schemas.microsoft.com/office/drawing/2014/main" id="{98CDB9C9-1B77-448A-8436-034AD1D9F4D8}"/>
              </a:ext>
            </a:extLst>
          </p:cNvPr>
          <p:cNvSpPr/>
          <p:nvPr/>
        </p:nvSpPr>
        <p:spPr>
          <a:xfrm>
            <a:off x="874552" y="2081880"/>
            <a:ext cx="4700143" cy="805132"/>
          </a:xfrm>
          <a:prstGeom prst="rect">
            <a:avLst/>
          </a:prstGeom>
          <a:gradFill flip="none" rotWithShape="1">
            <a:gsLst>
              <a:gs pos="0">
                <a:schemeClr val="bg1"/>
              </a:gs>
              <a:gs pos="64000">
                <a:srgbClr val="E8EAED"/>
              </a:gs>
              <a:gs pos="99000">
                <a:srgbClr val="D4D9DD"/>
              </a:gs>
            </a:gsLst>
            <a:path path="circle">
              <a:fillToRect t="100000" r="100000"/>
            </a:path>
            <a:tileRect l="-100000" b="-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6914B0FE-3603-4D47-BE67-4F01495657CC}"/>
              </a:ext>
            </a:extLst>
          </p:cNvPr>
          <p:cNvSpPr/>
          <p:nvPr/>
        </p:nvSpPr>
        <p:spPr>
          <a:xfrm flipH="1">
            <a:off x="5425849" y="1882348"/>
            <a:ext cx="1192696" cy="1192696"/>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CD9FD60F-9E39-47A9-9272-1E3214AAADC3}"/>
              </a:ext>
            </a:extLst>
          </p:cNvPr>
          <p:cNvSpPr/>
          <p:nvPr/>
        </p:nvSpPr>
        <p:spPr>
          <a:xfrm flipH="1">
            <a:off x="5574695" y="2031194"/>
            <a:ext cx="895004" cy="895004"/>
          </a:xfrm>
          <a:prstGeom prst="ellipse">
            <a:avLst/>
          </a:prstGeom>
          <a:gradFill flip="none" rotWithShape="1">
            <a:gsLst>
              <a:gs pos="0">
                <a:schemeClr val="bg1"/>
              </a:gs>
              <a:gs pos="64000">
                <a:srgbClr val="D7DFE1"/>
              </a:gs>
              <a:gs pos="98000">
                <a:srgbClr val="C3CBCF"/>
              </a:gs>
            </a:gsLst>
            <a:path path="circle">
              <a:fillToRect l="100000" b="100000"/>
            </a:path>
            <a:tileRect t="-100000" r="-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C20E5D2-E178-46A6-98CE-1FD7A0FBF6B1}"/>
              </a:ext>
            </a:extLst>
          </p:cNvPr>
          <p:cNvSpPr/>
          <p:nvPr/>
        </p:nvSpPr>
        <p:spPr>
          <a:xfrm flipH="1">
            <a:off x="5649386" y="2105885"/>
            <a:ext cx="745622" cy="745622"/>
          </a:xfrm>
          <a:prstGeom prst="ellipse">
            <a:avLst/>
          </a:prstGeom>
          <a:ln w="22225">
            <a:gradFill flip="none" rotWithShape="1">
              <a:gsLst>
                <a:gs pos="0">
                  <a:srgbClr val="92D050"/>
                </a:gs>
                <a:gs pos="82000">
                  <a:srgbClr val="25B39B"/>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B257CBFA-2831-443C-A1C2-A9C98F600813}"/>
              </a:ext>
            </a:extLst>
          </p:cNvPr>
          <p:cNvSpPr/>
          <p:nvPr/>
        </p:nvSpPr>
        <p:spPr>
          <a:xfrm>
            <a:off x="874552" y="5027605"/>
            <a:ext cx="4692773" cy="805132"/>
          </a:xfrm>
          <a:prstGeom prst="rect">
            <a:avLst/>
          </a:prstGeom>
          <a:gradFill flip="none" rotWithShape="1">
            <a:gsLst>
              <a:gs pos="0">
                <a:schemeClr val="bg1"/>
              </a:gs>
              <a:gs pos="64000">
                <a:srgbClr val="E8EAED"/>
              </a:gs>
              <a:gs pos="99000">
                <a:srgbClr val="D4D9DD"/>
              </a:gs>
            </a:gsLst>
            <a:path path="circle">
              <a:fillToRect t="100000" r="100000"/>
            </a:path>
            <a:tileRect l="-100000" b="-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7">
            <a:extLst>
              <a:ext uri="{FF2B5EF4-FFF2-40B4-BE49-F238E27FC236}">
                <a16:creationId xmlns:a16="http://schemas.microsoft.com/office/drawing/2014/main" id="{7BE5CD89-5164-4940-AE6E-E748DCF7EF09}"/>
              </a:ext>
            </a:extLst>
          </p:cNvPr>
          <p:cNvSpPr/>
          <p:nvPr/>
        </p:nvSpPr>
        <p:spPr>
          <a:xfrm flipH="1">
            <a:off x="5418479" y="4828073"/>
            <a:ext cx="1192696" cy="1192696"/>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8">
            <a:extLst>
              <a:ext uri="{FF2B5EF4-FFF2-40B4-BE49-F238E27FC236}">
                <a16:creationId xmlns:a16="http://schemas.microsoft.com/office/drawing/2014/main" id="{98F84996-B693-4846-A6AB-781AFB0BD4B5}"/>
              </a:ext>
            </a:extLst>
          </p:cNvPr>
          <p:cNvSpPr/>
          <p:nvPr/>
        </p:nvSpPr>
        <p:spPr>
          <a:xfrm flipH="1">
            <a:off x="5567325" y="4976919"/>
            <a:ext cx="895004" cy="895004"/>
          </a:xfrm>
          <a:prstGeom prst="ellipse">
            <a:avLst/>
          </a:prstGeom>
          <a:gradFill flip="none" rotWithShape="1">
            <a:gsLst>
              <a:gs pos="0">
                <a:schemeClr val="bg1"/>
              </a:gs>
              <a:gs pos="64000">
                <a:srgbClr val="D7DFE1"/>
              </a:gs>
              <a:gs pos="98000">
                <a:srgbClr val="C3CBCF"/>
              </a:gs>
            </a:gsLst>
            <a:path path="circle">
              <a:fillToRect l="100000" b="100000"/>
            </a:path>
            <a:tileRect t="-100000" r="-100000"/>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a:extLst>
              <a:ext uri="{FF2B5EF4-FFF2-40B4-BE49-F238E27FC236}">
                <a16:creationId xmlns:a16="http://schemas.microsoft.com/office/drawing/2014/main" id="{BE2CACBE-1610-4687-B11D-119811B234CB}"/>
              </a:ext>
            </a:extLst>
          </p:cNvPr>
          <p:cNvSpPr/>
          <p:nvPr/>
        </p:nvSpPr>
        <p:spPr>
          <a:xfrm flipH="1">
            <a:off x="5642016" y="5051610"/>
            <a:ext cx="745622" cy="745622"/>
          </a:xfrm>
          <a:prstGeom prst="ellipse">
            <a:avLst/>
          </a:prstGeom>
          <a:ln w="22225">
            <a:gradFill flip="none" rotWithShape="1">
              <a:gsLst>
                <a:gs pos="0">
                  <a:srgbClr val="00B0F0"/>
                </a:gs>
                <a:gs pos="74000">
                  <a:srgbClr val="0177C1"/>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33">
            <a:extLst>
              <a:ext uri="{FF2B5EF4-FFF2-40B4-BE49-F238E27FC236}">
                <a16:creationId xmlns:a16="http://schemas.microsoft.com/office/drawing/2014/main" id="{97D4E7D9-BEC0-4670-AFA5-3427F277FAE9}"/>
              </a:ext>
            </a:extLst>
          </p:cNvPr>
          <p:cNvSpPr txBox="1"/>
          <p:nvPr/>
        </p:nvSpPr>
        <p:spPr>
          <a:xfrm>
            <a:off x="7296902" y="691887"/>
            <a:ext cx="3407609" cy="615553"/>
          </a:xfrm>
          <a:prstGeom prst="rect">
            <a:avLst/>
          </a:prstGeom>
          <a:noFill/>
        </p:spPr>
        <p:txBody>
          <a:bodyPr wrap="square" rtlCol="0">
            <a:spAutoFit/>
          </a:bodyPr>
          <a:lstStyle/>
          <a:p>
            <a:pPr algn="ctr"/>
            <a:r>
              <a:rPr lang="fr-FR" sz="1700" dirty="0">
                <a:solidFill>
                  <a:srgbClr val="F37922"/>
                </a:solidFill>
                <a:latin typeface="Acme" panose="02000706050000020004" pitchFamily="2" charset="0"/>
              </a:rPr>
              <a:t>Les devoirs ne doivent jamais durer plus de 45 minutes.</a:t>
            </a:r>
          </a:p>
        </p:txBody>
      </p:sp>
      <p:sp>
        <p:nvSpPr>
          <p:cNvPr id="33" name="TextBox 36">
            <a:extLst>
              <a:ext uri="{FF2B5EF4-FFF2-40B4-BE49-F238E27FC236}">
                <a16:creationId xmlns:a16="http://schemas.microsoft.com/office/drawing/2014/main" id="{244CCAF2-00A2-4C62-8E99-1A9C788A2E81}"/>
              </a:ext>
            </a:extLst>
          </p:cNvPr>
          <p:cNvSpPr txBox="1"/>
          <p:nvPr/>
        </p:nvSpPr>
        <p:spPr>
          <a:xfrm>
            <a:off x="6646882" y="683415"/>
            <a:ext cx="644262" cy="523220"/>
          </a:xfrm>
          <a:prstGeom prst="rect">
            <a:avLst/>
          </a:prstGeom>
          <a:noFill/>
        </p:spPr>
        <p:txBody>
          <a:bodyPr wrap="square" rtlCol="0">
            <a:spAutoFit/>
          </a:bodyPr>
          <a:lstStyle/>
          <a:p>
            <a:pPr algn="ctr"/>
            <a:r>
              <a:rPr lang="en-US" sz="2800">
                <a:solidFill>
                  <a:srgbClr val="F37922"/>
                </a:solidFill>
                <a:latin typeface="Impact" panose="020B0806030902050204" pitchFamily="34" charset="0"/>
              </a:rPr>
              <a:t>01</a:t>
            </a:r>
          </a:p>
        </p:txBody>
      </p:sp>
      <p:cxnSp>
        <p:nvCxnSpPr>
          <p:cNvPr id="34" name="Straight Connector 38">
            <a:extLst>
              <a:ext uri="{FF2B5EF4-FFF2-40B4-BE49-F238E27FC236}">
                <a16:creationId xmlns:a16="http://schemas.microsoft.com/office/drawing/2014/main" id="{F8B7A65D-C28D-430D-89A1-F7609520080B}"/>
              </a:ext>
            </a:extLst>
          </p:cNvPr>
          <p:cNvCxnSpPr/>
          <p:nvPr/>
        </p:nvCxnSpPr>
        <p:spPr>
          <a:xfrm>
            <a:off x="7296895" y="739850"/>
            <a:ext cx="0" cy="496624"/>
          </a:xfrm>
          <a:prstGeom prst="line">
            <a:avLst/>
          </a:prstGeom>
          <a:ln w="12700">
            <a:solidFill>
              <a:schemeClr val="tx1">
                <a:lumMod val="50000"/>
                <a:lumOff val="50000"/>
                <a:alpha val="63000"/>
              </a:schemeClr>
            </a:solidFill>
          </a:ln>
        </p:spPr>
        <p:style>
          <a:lnRef idx="1">
            <a:schemeClr val="accent1"/>
          </a:lnRef>
          <a:fillRef idx="0">
            <a:schemeClr val="accent1"/>
          </a:fillRef>
          <a:effectRef idx="0">
            <a:schemeClr val="accent1"/>
          </a:effectRef>
          <a:fontRef idx="minor">
            <a:schemeClr val="tx1"/>
          </a:fontRef>
        </p:style>
      </p:cxnSp>
      <p:pic>
        <p:nvPicPr>
          <p:cNvPr id="37" name="Picture 41">
            <a:extLst>
              <a:ext uri="{FF2B5EF4-FFF2-40B4-BE49-F238E27FC236}">
                <a16:creationId xmlns:a16="http://schemas.microsoft.com/office/drawing/2014/main" id="{02389D03-B1E4-4CEF-ABB2-9969E64F779A}"/>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5817208" y="836712"/>
            <a:ext cx="353651" cy="353651"/>
          </a:xfrm>
          <a:prstGeom prst="rect">
            <a:avLst/>
          </a:prstGeom>
        </p:spPr>
      </p:pic>
      <p:sp>
        <p:nvSpPr>
          <p:cNvPr id="40" name="TextBox 44">
            <a:extLst>
              <a:ext uri="{FF2B5EF4-FFF2-40B4-BE49-F238E27FC236}">
                <a16:creationId xmlns:a16="http://schemas.microsoft.com/office/drawing/2014/main" id="{98905285-C3D3-4084-A1D3-C7FCE5D5C387}"/>
              </a:ext>
            </a:extLst>
          </p:cNvPr>
          <p:cNvSpPr txBox="1"/>
          <p:nvPr/>
        </p:nvSpPr>
        <p:spPr>
          <a:xfrm>
            <a:off x="1631504" y="2204864"/>
            <a:ext cx="3699023" cy="615553"/>
          </a:xfrm>
          <a:prstGeom prst="rect">
            <a:avLst/>
          </a:prstGeom>
          <a:noFill/>
        </p:spPr>
        <p:txBody>
          <a:bodyPr wrap="square" rtlCol="0">
            <a:spAutoFit/>
          </a:bodyPr>
          <a:lstStyle/>
          <a:p>
            <a:pPr algn="ctr"/>
            <a:r>
              <a:rPr lang="fr-FR" sz="1700" dirty="0">
                <a:solidFill>
                  <a:srgbClr val="25B39B"/>
                </a:solidFill>
                <a:latin typeface="Acme" panose="02000706050000020004" pitchFamily="2" charset="0"/>
              </a:rPr>
              <a:t>Les devoirs sont récurrents : on révise souvent les mêmes leçons.</a:t>
            </a:r>
          </a:p>
        </p:txBody>
      </p:sp>
      <p:sp>
        <p:nvSpPr>
          <p:cNvPr id="43" name="TextBox 47">
            <a:extLst>
              <a:ext uri="{FF2B5EF4-FFF2-40B4-BE49-F238E27FC236}">
                <a16:creationId xmlns:a16="http://schemas.microsoft.com/office/drawing/2014/main" id="{B2622FFE-72A3-4AED-AC2C-CA5615C6C1B9}"/>
              </a:ext>
            </a:extLst>
          </p:cNvPr>
          <p:cNvSpPr txBox="1"/>
          <p:nvPr/>
        </p:nvSpPr>
        <p:spPr>
          <a:xfrm>
            <a:off x="918601" y="2184985"/>
            <a:ext cx="644262" cy="523220"/>
          </a:xfrm>
          <a:prstGeom prst="rect">
            <a:avLst/>
          </a:prstGeom>
          <a:noFill/>
        </p:spPr>
        <p:txBody>
          <a:bodyPr wrap="square" rtlCol="0">
            <a:spAutoFit/>
          </a:bodyPr>
          <a:lstStyle/>
          <a:p>
            <a:pPr algn="ctr"/>
            <a:r>
              <a:rPr lang="en-US" sz="2800" dirty="0">
                <a:solidFill>
                  <a:srgbClr val="25B39B"/>
                </a:solidFill>
                <a:latin typeface="Impact" panose="020B0806030902050204" pitchFamily="34" charset="0"/>
              </a:rPr>
              <a:t>02</a:t>
            </a:r>
          </a:p>
        </p:txBody>
      </p:sp>
      <p:cxnSp>
        <p:nvCxnSpPr>
          <p:cNvPr id="44" name="Straight Connector 48">
            <a:extLst>
              <a:ext uri="{FF2B5EF4-FFF2-40B4-BE49-F238E27FC236}">
                <a16:creationId xmlns:a16="http://schemas.microsoft.com/office/drawing/2014/main" id="{86D54234-2B01-4BD4-9A25-AE7CF6C2B41E}"/>
              </a:ext>
            </a:extLst>
          </p:cNvPr>
          <p:cNvCxnSpPr/>
          <p:nvPr/>
        </p:nvCxnSpPr>
        <p:spPr>
          <a:xfrm>
            <a:off x="1568614" y="2241420"/>
            <a:ext cx="0" cy="496624"/>
          </a:xfrm>
          <a:prstGeom prst="line">
            <a:avLst/>
          </a:prstGeom>
          <a:ln w="12700">
            <a:solidFill>
              <a:schemeClr val="tx1">
                <a:lumMod val="50000"/>
                <a:lumOff val="50000"/>
                <a:alpha val="63000"/>
              </a:schemeClr>
            </a:solidFill>
          </a:ln>
        </p:spPr>
        <p:style>
          <a:lnRef idx="1">
            <a:schemeClr val="accent1"/>
          </a:lnRef>
          <a:fillRef idx="0">
            <a:schemeClr val="accent1"/>
          </a:fillRef>
          <a:effectRef idx="0">
            <a:schemeClr val="accent1"/>
          </a:effectRef>
          <a:fontRef idx="minor">
            <a:schemeClr val="tx1"/>
          </a:fontRef>
        </p:style>
      </p:cxnSp>
      <p:pic>
        <p:nvPicPr>
          <p:cNvPr id="47" name="Picture 51">
            <a:extLst>
              <a:ext uri="{FF2B5EF4-FFF2-40B4-BE49-F238E27FC236}">
                <a16:creationId xmlns:a16="http://schemas.microsoft.com/office/drawing/2014/main" id="{DF68F14D-FB5C-4792-A446-750D21598AC6}"/>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5809694" y="3817072"/>
            <a:ext cx="353651" cy="353651"/>
          </a:xfrm>
          <a:prstGeom prst="rect">
            <a:avLst/>
          </a:prstGeom>
        </p:spPr>
      </p:pic>
      <p:pic>
        <p:nvPicPr>
          <p:cNvPr id="52" name="Picture 56">
            <a:extLst>
              <a:ext uri="{FF2B5EF4-FFF2-40B4-BE49-F238E27FC236}">
                <a16:creationId xmlns:a16="http://schemas.microsoft.com/office/drawing/2014/main" id="{8A823A3D-8668-48C1-97EE-81B592B923EE}"/>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5843516" y="2346748"/>
            <a:ext cx="353651" cy="319268"/>
          </a:xfrm>
          <a:prstGeom prst="rect">
            <a:avLst/>
          </a:prstGeom>
        </p:spPr>
      </p:pic>
      <p:sp>
        <p:nvSpPr>
          <p:cNvPr id="55" name="TextBox 58">
            <a:extLst>
              <a:ext uri="{FF2B5EF4-FFF2-40B4-BE49-F238E27FC236}">
                <a16:creationId xmlns:a16="http://schemas.microsoft.com/office/drawing/2014/main" id="{CA327434-0487-4049-AF3D-6ECEAFE85559}"/>
              </a:ext>
            </a:extLst>
          </p:cNvPr>
          <p:cNvSpPr txBox="1"/>
          <p:nvPr/>
        </p:nvSpPr>
        <p:spPr>
          <a:xfrm>
            <a:off x="1635936" y="5013176"/>
            <a:ext cx="3752563" cy="615553"/>
          </a:xfrm>
          <a:prstGeom prst="rect">
            <a:avLst/>
          </a:prstGeom>
          <a:noFill/>
        </p:spPr>
        <p:txBody>
          <a:bodyPr wrap="square" rtlCol="0">
            <a:spAutoFit/>
          </a:bodyPr>
          <a:lstStyle/>
          <a:p>
            <a:pPr algn="ctr"/>
            <a:r>
              <a:rPr lang="fr-FR" sz="1700" dirty="0">
                <a:solidFill>
                  <a:srgbClr val="0177C1"/>
                </a:solidFill>
                <a:latin typeface="Acme" panose="02000706050000020004" pitchFamily="2" charset="0"/>
              </a:rPr>
              <a:t>Il y a toujours une leçon à apprendre ou un texte à lire : cela prend 5-10 minutes.</a:t>
            </a:r>
          </a:p>
        </p:txBody>
      </p:sp>
      <p:sp>
        <p:nvSpPr>
          <p:cNvPr id="58" name="TextBox 61">
            <a:extLst>
              <a:ext uri="{FF2B5EF4-FFF2-40B4-BE49-F238E27FC236}">
                <a16:creationId xmlns:a16="http://schemas.microsoft.com/office/drawing/2014/main" id="{B5E0607B-7D1D-4AC5-91CF-04645EB5AD1D}"/>
              </a:ext>
            </a:extLst>
          </p:cNvPr>
          <p:cNvSpPr txBox="1"/>
          <p:nvPr/>
        </p:nvSpPr>
        <p:spPr>
          <a:xfrm>
            <a:off x="920953" y="5138636"/>
            <a:ext cx="644262" cy="523220"/>
          </a:xfrm>
          <a:prstGeom prst="rect">
            <a:avLst/>
          </a:prstGeom>
          <a:noFill/>
        </p:spPr>
        <p:txBody>
          <a:bodyPr wrap="square" rtlCol="0">
            <a:spAutoFit/>
          </a:bodyPr>
          <a:lstStyle/>
          <a:p>
            <a:pPr algn="ctr"/>
            <a:r>
              <a:rPr lang="en-US" sz="2800" dirty="0">
                <a:solidFill>
                  <a:srgbClr val="0177C1"/>
                </a:solidFill>
                <a:latin typeface="Impact" panose="020B0806030902050204" pitchFamily="34" charset="0"/>
              </a:rPr>
              <a:t>04</a:t>
            </a:r>
          </a:p>
        </p:txBody>
      </p:sp>
      <p:cxnSp>
        <p:nvCxnSpPr>
          <p:cNvPr id="59" name="Straight Connector 62">
            <a:extLst>
              <a:ext uri="{FF2B5EF4-FFF2-40B4-BE49-F238E27FC236}">
                <a16:creationId xmlns:a16="http://schemas.microsoft.com/office/drawing/2014/main" id="{67502FE9-7738-4307-AD9B-0C366921F03B}"/>
              </a:ext>
            </a:extLst>
          </p:cNvPr>
          <p:cNvCxnSpPr/>
          <p:nvPr/>
        </p:nvCxnSpPr>
        <p:spPr>
          <a:xfrm>
            <a:off x="1570966" y="5195071"/>
            <a:ext cx="0" cy="496624"/>
          </a:xfrm>
          <a:prstGeom prst="line">
            <a:avLst/>
          </a:prstGeom>
          <a:ln w="12700">
            <a:solidFill>
              <a:schemeClr val="tx1">
                <a:lumMod val="50000"/>
                <a:lumOff val="50000"/>
                <a:alpha val="63000"/>
              </a:schemeClr>
            </a:solidFill>
          </a:ln>
        </p:spPr>
        <p:style>
          <a:lnRef idx="1">
            <a:schemeClr val="accent1"/>
          </a:lnRef>
          <a:fillRef idx="0">
            <a:schemeClr val="accent1"/>
          </a:fillRef>
          <a:effectRef idx="0">
            <a:schemeClr val="accent1"/>
          </a:effectRef>
          <a:fontRef idx="minor">
            <a:schemeClr val="tx1"/>
          </a:fontRef>
        </p:style>
      </p:cxnSp>
      <p:pic>
        <p:nvPicPr>
          <p:cNvPr id="63" name="Picture 66">
            <a:extLst>
              <a:ext uri="{FF2B5EF4-FFF2-40B4-BE49-F238E27FC236}">
                <a16:creationId xmlns:a16="http://schemas.microsoft.com/office/drawing/2014/main" id="{912C4060-45A5-467B-AE20-F81906AB08DF}"/>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5802703" y="5240043"/>
            <a:ext cx="439982" cy="439982"/>
          </a:xfrm>
          <a:prstGeom prst="rect">
            <a:avLst/>
          </a:prstGeom>
        </p:spPr>
      </p:pic>
      <p:sp>
        <p:nvSpPr>
          <p:cNvPr id="65" name="TextBox 68">
            <a:extLst>
              <a:ext uri="{FF2B5EF4-FFF2-40B4-BE49-F238E27FC236}">
                <a16:creationId xmlns:a16="http://schemas.microsoft.com/office/drawing/2014/main" id="{DF7EACB1-D825-4C72-A4B9-8A3A4AD384A0}"/>
              </a:ext>
            </a:extLst>
          </p:cNvPr>
          <p:cNvSpPr txBox="1"/>
          <p:nvPr/>
        </p:nvSpPr>
        <p:spPr>
          <a:xfrm>
            <a:off x="7351294" y="3606115"/>
            <a:ext cx="4649355" cy="615553"/>
          </a:xfrm>
          <a:prstGeom prst="rect">
            <a:avLst/>
          </a:prstGeom>
          <a:noFill/>
        </p:spPr>
        <p:txBody>
          <a:bodyPr wrap="square" rtlCol="0">
            <a:spAutoFit/>
          </a:bodyPr>
          <a:lstStyle/>
          <a:p>
            <a:pPr algn="ctr"/>
            <a:r>
              <a:rPr lang="fr-FR" sz="1700" dirty="0">
                <a:solidFill>
                  <a:srgbClr val="D0216B"/>
                </a:solidFill>
                <a:latin typeface="Acme" panose="02000706050000020004" pitchFamily="2" charset="0"/>
              </a:rPr>
              <a:t>On goûte de façon équilibrée avant de faire ses devoirs.</a:t>
            </a:r>
          </a:p>
        </p:txBody>
      </p:sp>
      <p:cxnSp>
        <p:nvCxnSpPr>
          <p:cNvPr id="69" name="Straight Connector 72">
            <a:extLst>
              <a:ext uri="{FF2B5EF4-FFF2-40B4-BE49-F238E27FC236}">
                <a16:creationId xmlns:a16="http://schemas.microsoft.com/office/drawing/2014/main" id="{0FC78818-0492-4358-BADB-C3A4D1F2C62D}"/>
              </a:ext>
            </a:extLst>
          </p:cNvPr>
          <p:cNvCxnSpPr/>
          <p:nvPr/>
        </p:nvCxnSpPr>
        <p:spPr>
          <a:xfrm>
            <a:off x="7277623" y="3722925"/>
            <a:ext cx="0" cy="496624"/>
          </a:xfrm>
          <a:prstGeom prst="line">
            <a:avLst/>
          </a:prstGeom>
          <a:ln w="12700">
            <a:solidFill>
              <a:schemeClr val="tx1">
                <a:lumMod val="50000"/>
                <a:lumOff val="50000"/>
                <a:alpha val="63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F8C4BBA-3404-4222-A1DE-74D34E36594B}"/>
              </a:ext>
            </a:extLst>
          </p:cNvPr>
          <p:cNvSpPr txBox="1"/>
          <p:nvPr/>
        </p:nvSpPr>
        <p:spPr>
          <a:xfrm>
            <a:off x="6609915" y="3692705"/>
            <a:ext cx="644262" cy="523220"/>
          </a:xfrm>
          <a:prstGeom prst="rect">
            <a:avLst/>
          </a:prstGeom>
          <a:noFill/>
        </p:spPr>
        <p:txBody>
          <a:bodyPr wrap="square" rtlCol="0">
            <a:spAutoFit/>
          </a:bodyPr>
          <a:lstStyle/>
          <a:p>
            <a:pPr algn="ctr"/>
            <a:r>
              <a:rPr lang="en-US" sz="2800" dirty="0">
                <a:solidFill>
                  <a:srgbClr val="D0216B"/>
                </a:solidFill>
                <a:latin typeface="Impact" panose="020B0806030902050204" pitchFamily="34" charset="0"/>
              </a:rPr>
              <a:t>03</a:t>
            </a:r>
          </a:p>
        </p:txBody>
      </p:sp>
      <p:pic>
        <p:nvPicPr>
          <p:cNvPr id="11" name="Picture 4" descr="Hermione Granger">
            <a:extLst>
              <a:ext uri="{FF2B5EF4-FFF2-40B4-BE49-F238E27FC236}">
                <a16:creationId xmlns:a16="http://schemas.microsoft.com/office/drawing/2014/main" id="{01F11C16-B5B9-2323-0834-EAAEAFABADF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61193" y="5376716"/>
            <a:ext cx="1241425" cy="1473340"/>
          </a:xfrm>
          <a:prstGeom prst="rect">
            <a:avLst/>
          </a:prstGeom>
          <a:noFill/>
          <a:extLst>
            <a:ext uri="{909E8E84-426E-40DD-AFC4-6F175D3DCCD1}">
              <a14:hiddenFill xmlns:a14="http://schemas.microsoft.com/office/drawing/2010/main">
                <a:solidFill>
                  <a:srgbClr val="FFFFFF"/>
                </a:solidFill>
              </a14:hiddenFill>
            </a:ext>
          </a:extLst>
        </p:spPr>
      </p:pic>
      <p:sp>
        <p:nvSpPr>
          <p:cNvPr id="17" name="Bulle narrative : ronde 16">
            <a:extLst>
              <a:ext uri="{FF2B5EF4-FFF2-40B4-BE49-F238E27FC236}">
                <a16:creationId xmlns:a16="http://schemas.microsoft.com/office/drawing/2014/main" id="{599CD516-F188-D162-3413-511404BDDD59}"/>
              </a:ext>
            </a:extLst>
          </p:cNvPr>
          <p:cNvSpPr/>
          <p:nvPr/>
        </p:nvSpPr>
        <p:spPr>
          <a:xfrm>
            <a:off x="6917559" y="4828073"/>
            <a:ext cx="3552894" cy="1877528"/>
          </a:xfrm>
          <a:prstGeom prst="wedgeEllipseCallout">
            <a:avLst>
              <a:gd name="adj1" fmla="val 64616"/>
              <a:gd name="adj2" fmla="val 3617"/>
            </a:avLst>
          </a:prstGeom>
          <a:solidFill>
            <a:schemeClr val="accent1">
              <a:lumMod val="40000"/>
              <a:lumOff val="60000"/>
            </a:schemeClr>
          </a:solidFill>
          <a:ln w="28575">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Acme" panose="02000706050000020004" pitchFamily="2" charset="0"/>
              </a:rPr>
              <a:t>Les devoirs sont écrits une semaine à l’avance. Il faut aider vos enfants à apprendre à anticiper. Ils devront le faire au collège.</a:t>
            </a:r>
          </a:p>
        </p:txBody>
      </p:sp>
      <p:sp>
        <p:nvSpPr>
          <p:cNvPr id="2" name="Rectangle : coins arrondis 1">
            <a:extLst>
              <a:ext uri="{FF2B5EF4-FFF2-40B4-BE49-F238E27FC236}">
                <a16:creationId xmlns:a16="http://schemas.microsoft.com/office/drawing/2014/main" id="{273DEFBC-6B06-6ECC-EDF4-82BE9CE4802A}"/>
              </a:ext>
            </a:extLst>
          </p:cNvPr>
          <p:cNvSpPr/>
          <p:nvPr/>
        </p:nvSpPr>
        <p:spPr>
          <a:xfrm>
            <a:off x="157425" y="139656"/>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206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devoirs</a:t>
            </a:r>
          </a:p>
        </p:txBody>
      </p:sp>
      <p:sp>
        <p:nvSpPr>
          <p:cNvPr id="3" name="Rectangle : coins arrondis 2">
            <a:hlinkClick r:id="rId9" action="ppaction://hlinksldjump"/>
            <a:extLst>
              <a:ext uri="{FF2B5EF4-FFF2-40B4-BE49-F238E27FC236}">
                <a16:creationId xmlns:a16="http://schemas.microsoft.com/office/drawing/2014/main" id="{EAE779A8-8E83-BE38-A66F-B409521AEC84}"/>
              </a:ext>
            </a:extLst>
          </p:cNvPr>
          <p:cNvSpPr/>
          <p:nvPr/>
        </p:nvSpPr>
        <p:spPr>
          <a:xfrm>
            <a:off x="157424" y="6089896"/>
            <a:ext cx="1717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pic>
        <p:nvPicPr>
          <p:cNvPr id="23" name="Picture 4" descr="robinet ">
            <a:extLst>
              <a:ext uri="{FF2B5EF4-FFF2-40B4-BE49-F238E27FC236}">
                <a16:creationId xmlns:a16="http://schemas.microsoft.com/office/drawing/2014/main" id="{332066AE-BCDA-801C-B334-616FEEC21D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3065" y="6393172"/>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1267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8" name="Rectangle : coins arrondis 7">
            <a:hlinkClick r:id="rId3" action="ppaction://hlinksldjump"/>
            <a:extLst>
              <a:ext uri="{FF2B5EF4-FFF2-40B4-BE49-F238E27FC236}">
                <a16:creationId xmlns:a16="http://schemas.microsoft.com/office/drawing/2014/main" id="{A4C08CFB-CEEC-A062-08EC-E69B66FCECDA}"/>
              </a:ext>
            </a:extLst>
          </p:cNvPr>
          <p:cNvSpPr/>
          <p:nvPr/>
        </p:nvSpPr>
        <p:spPr>
          <a:xfrm>
            <a:off x="10418774" y="5987876"/>
            <a:ext cx="1717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 name="Rectangle : coins arrondis 3">
            <a:extLst>
              <a:ext uri="{FF2B5EF4-FFF2-40B4-BE49-F238E27FC236}">
                <a16:creationId xmlns:a16="http://schemas.microsoft.com/office/drawing/2014/main" id="{6740AFBD-458A-9249-67B5-0BC8F8DE5CAF}"/>
              </a:ext>
            </a:extLst>
          </p:cNvPr>
          <p:cNvSpPr/>
          <p:nvPr/>
        </p:nvSpPr>
        <p:spPr>
          <a:xfrm>
            <a:off x="111253" y="9813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dispositif de comportement</a:t>
            </a:r>
          </a:p>
        </p:txBody>
      </p:sp>
      <p:sp>
        <p:nvSpPr>
          <p:cNvPr id="121" name="Freeform 24">
            <a:extLst>
              <a:ext uri="{FF2B5EF4-FFF2-40B4-BE49-F238E27FC236}">
                <a16:creationId xmlns:a16="http://schemas.microsoft.com/office/drawing/2014/main" id="{FD309CE5-221E-0BF6-AE01-6777F287F440}"/>
              </a:ext>
            </a:extLst>
          </p:cNvPr>
          <p:cNvSpPr/>
          <p:nvPr/>
        </p:nvSpPr>
        <p:spPr>
          <a:xfrm>
            <a:off x="4900775" y="2831251"/>
            <a:ext cx="1831924" cy="1831924"/>
          </a:xfrm>
          <a:prstGeom prst="ellipse">
            <a:avLst/>
          </a:prstGeom>
          <a:gradFill>
            <a:gsLst>
              <a:gs pos="22846">
                <a:srgbClr val="FFFFFF"/>
              </a:gs>
              <a:gs pos="63322">
                <a:srgbClr val="E6EAEB"/>
              </a:gs>
              <a:gs pos="99960">
                <a:srgbClr val="CDD5D8"/>
              </a:gs>
            </a:gsLst>
            <a:lin ang="2089253"/>
          </a:gradFill>
          <a:ln w="12700">
            <a:miter lim="400000"/>
          </a:ln>
          <a:effectLst>
            <a:outerShdw blurRad="101600" dist="53991" dir="2315233" rotWithShape="0">
              <a:srgbClr val="000000">
                <a:alpha val="38297"/>
              </a:srgbClr>
            </a:outerShdw>
          </a:effectLst>
        </p:spPr>
        <p:txBody>
          <a:bodyPr lIns="45718" tIns="45718" rIns="45718" bIns="45718" anchor="ctr"/>
          <a:lstStyle/>
          <a:p>
            <a:pPr>
              <a:defRPr>
                <a:solidFill>
                  <a:srgbClr val="FFFFFF"/>
                </a:solidFill>
              </a:defRPr>
            </a:pPr>
            <a:endParaRPr dirty="0"/>
          </a:p>
        </p:txBody>
      </p:sp>
      <p:sp>
        <p:nvSpPr>
          <p:cNvPr id="122" name="Freeform 25">
            <a:extLst>
              <a:ext uri="{FF2B5EF4-FFF2-40B4-BE49-F238E27FC236}">
                <a16:creationId xmlns:a16="http://schemas.microsoft.com/office/drawing/2014/main" id="{2AECB2AD-E9C3-3D59-F8F6-2A35BE43CA62}"/>
              </a:ext>
            </a:extLst>
          </p:cNvPr>
          <p:cNvSpPr/>
          <p:nvPr/>
        </p:nvSpPr>
        <p:spPr>
          <a:xfrm>
            <a:off x="4900354" y="1156318"/>
            <a:ext cx="3507666" cy="2262003"/>
          </a:xfrm>
          <a:custGeom>
            <a:avLst/>
            <a:gdLst/>
            <a:ahLst/>
            <a:cxnLst>
              <a:cxn ang="0">
                <a:pos x="wd2" y="hd2"/>
              </a:cxn>
              <a:cxn ang="5400000">
                <a:pos x="wd2" y="hd2"/>
              </a:cxn>
              <a:cxn ang="10800000">
                <a:pos x="wd2" y="hd2"/>
              </a:cxn>
              <a:cxn ang="16200000">
                <a:pos x="wd2" y="hd2"/>
              </a:cxn>
            </a:cxnLst>
            <a:rect l="0" t="0" r="r" b="b"/>
            <a:pathLst>
              <a:path w="21600" h="21598" extrusionOk="0">
                <a:moveTo>
                  <a:pt x="19943" y="0"/>
                </a:moveTo>
                <a:lnTo>
                  <a:pt x="7979" y="0"/>
                </a:lnTo>
                <a:cubicBezTo>
                  <a:pt x="3573" y="-2"/>
                  <a:pt x="1" y="5534"/>
                  <a:pt x="0" y="12365"/>
                </a:cubicBezTo>
                <a:cubicBezTo>
                  <a:pt x="0" y="12366"/>
                  <a:pt x="0" y="12367"/>
                  <a:pt x="0" y="12368"/>
                </a:cubicBezTo>
                <a:lnTo>
                  <a:pt x="0" y="21598"/>
                </a:lnTo>
                <a:cubicBezTo>
                  <a:pt x="318" y="19472"/>
                  <a:pt x="1130" y="17602"/>
                  <a:pt x="2280" y="16345"/>
                </a:cubicBezTo>
                <a:cubicBezTo>
                  <a:pt x="4086" y="14428"/>
                  <a:pt x="6990" y="14766"/>
                  <a:pt x="9062" y="14642"/>
                </a:cubicBezTo>
                <a:cubicBezTo>
                  <a:pt x="11786" y="14483"/>
                  <a:pt x="19945" y="14642"/>
                  <a:pt x="19945" y="14642"/>
                </a:cubicBezTo>
                <a:cubicBezTo>
                  <a:pt x="20858" y="14642"/>
                  <a:pt x="21599" y="13495"/>
                  <a:pt x="21600" y="12079"/>
                </a:cubicBezTo>
                <a:lnTo>
                  <a:pt x="21600" y="2563"/>
                </a:lnTo>
                <a:cubicBezTo>
                  <a:pt x="21599" y="1146"/>
                  <a:pt x="20857" y="-2"/>
                  <a:pt x="19943" y="0"/>
                </a:cubicBezTo>
                <a:close/>
              </a:path>
            </a:pathLst>
          </a:custGeom>
          <a:gradFill>
            <a:gsLst>
              <a:gs pos="0">
                <a:srgbClr val="0CB100"/>
              </a:gs>
              <a:gs pos="46821">
                <a:srgbClr val="67CE02"/>
              </a:gs>
              <a:gs pos="99075">
                <a:srgbClr val="C3EA03"/>
              </a:gs>
            </a:gsLst>
          </a:gradFill>
          <a:ln w="12700">
            <a:miter lim="400000"/>
          </a:ln>
        </p:spPr>
        <p:txBody>
          <a:bodyPr lIns="45718" tIns="45718" rIns="45718" bIns="45718" anchor="ctr"/>
          <a:lstStyle/>
          <a:p>
            <a:pPr>
              <a:defRPr>
                <a:solidFill>
                  <a:srgbClr val="FFFFFF"/>
                </a:solidFill>
              </a:defRPr>
            </a:pPr>
            <a:endParaRPr/>
          </a:p>
        </p:txBody>
      </p:sp>
      <p:sp>
        <p:nvSpPr>
          <p:cNvPr id="123" name="Freeform 26">
            <a:extLst>
              <a:ext uri="{FF2B5EF4-FFF2-40B4-BE49-F238E27FC236}">
                <a16:creationId xmlns:a16="http://schemas.microsoft.com/office/drawing/2014/main" id="{ABA9398D-F31F-C1E1-37FA-BB524421B1B6}"/>
              </a:ext>
            </a:extLst>
          </p:cNvPr>
          <p:cNvSpPr/>
          <p:nvPr/>
        </p:nvSpPr>
        <p:spPr>
          <a:xfrm>
            <a:off x="3225292" y="4076367"/>
            <a:ext cx="3507328" cy="2262002"/>
          </a:xfrm>
          <a:custGeom>
            <a:avLst/>
            <a:gdLst/>
            <a:ahLst/>
            <a:cxnLst>
              <a:cxn ang="0">
                <a:pos x="wd2" y="hd2"/>
              </a:cxn>
              <a:cxn ang="5400000">
                <a:pos x="wd2" y="hd2"/>
              </a:cxn>
              <a:cxn ang="10800000">
                <a:pos x="wd2" y="hd2"/>
              </a:cxn>
              <a:cxn ang="16200000">
                <a:pos x="wd2" y="hd2"/>
              </a:cxn>
            </a:cxnLst>
            <a:rect l="0" t="0" r="r" b="b"/>
            <a:pathLst>
              <a:path w="21599" h="21600" extrusionOk="0">
                <a:moveTo>
                  <a:pt x="1656" y="21600"/>
                </a:moveTo>
                <a:lnTo>
                  <a:pt x="13622" y="21600"/>
                </a:lnTo>
                <a:cubicBezTo>
                  <a:pt x="18028" y="21600"/>
                  <a:pt x="21599" y="16062"/>
                  <a:pt x="21599" y="9231"/>
                </a:cubicBezTo>
                <a:lnTo>
                  <a:pt x="21599" y="0"/>
                </a:lnTo>
                <a:cubicBezTo>
                  <a:pt x="21281" y="2124"/>
                  <a:pt x="20471" y="3993"/>
                  <a:pt x="19321" y="5251"/>
                </a:cubicBezTo>
                <a:cubicBezTo>
                  <a:pt x="17515" y="7171"/>
                  <a:pt x="14609" y="6833"/>
                  <a:pt x="12539" y="6953"/>
                </a:cubicBezTo>
                <a:cubicBezTo>
                  <a:pt x="9815" y="7116"/>
                  <a:pt x="1653" y="6953"/>
                  <a:pt x="1653" y="6953"/>
                </a:cubicBezTo>
                <a:cubicBezTo>
                  <a:pt x="740" y="6955"/>
                  <a:pt x="0" y="8104"/>
                  <a:pt x="0" y="9520"/>
                </a:cubicBezTo>
                <a:lnTo>
                  <a:pt x="0" y="19033"/>
                </a:lnTo>
                <a:cubicBezTo>
                  <a:pt x="-1" y="20449"/>
                  <a:pt x="738" y="21598"/>
                  <a:pt x="1651" y="21600"/>
                </a:cubicBezTo>
                <a:cubicBezTo>
                  <a:pt x="1653" y="21600"/>
                  <a:pt x="1654" y="21600"/>
                  <a:pt x="1656" y="21600"/>
                </a:cubicBezTo>
                <a:close/>
              </a:path>
            </a:pathLst>
          </a:custGeom>
          <a:gradFill>
            <a:gsLst>
              <a:gs pos="0">
                <a:srgbClr val="FFC203"/>
              </a:gs>
              <a:gs pos="36657">
                <a:srgbClr val="FF7D25"/>
              </a:gs>
              <a:gs pos="77153">
                <a:srgbClr val="FF3847"/>
              </a:gs>
            </a:gsLst>
          </a:gradFill>
          <a:ln w="12700">
            <a:miter lim="400000"/>
          </a:ln>
        </p:spPr>
        <p:txBody>
          <a:bodyPr lIns="45718" tIns="45718" rIns="45718" bIns="45718" anchor="ctr"/>
          <a:lstStyle/>
          <a:p>
            <a:pPr>
              <a:defRPr>
                <a:solidFill>
                  <a:srgbClr val="FFFFFF"/>
                </a:solidFill>
              </a:defRPr>
            </a:pPr>
            <a:endParaRPr/>
          </a:p>
        </p:txBody>
      </p:sp>
      <p:sp>
        <p:nvSpPr>
          <p:cNvPr id="124" name="Freeform 27">
            <a:extLst>
              <a:ext uri="{FF2B5EF4-FFF2-40B4-BE49-F238E27FC236}">
                <a16:creationId xmlns:a16="http://schemas.microsoft.com/office/drawing/2014/main" id="{19FC2180-8A90-1AE1-4255-4A8F2E86F843}"/>
              </a:ext>
            </a:extLst>
          </p:cNvPr>
          <p:cNvSpPr/>
          <p:nvPr/>
        </p:nvSpPr>
        <p:spPr>
          <a:xfrm>
            <a:off x="6153507" y="2813349"/>
            <a:ext cx="2262341" cy="3507671"/>
          </a:xfrm>
          <a:custGeom>
            <a:avLst/>
            <a:gdLst/>
            <a:ahLst/>
            <a:cxnLst>
              <a:cxn ang="0">
                <a:pos x="wd2" y="hd2"/>
              </a:cxn>
              <a:cxn ang="5400000">
                <a:pos x="wd2" y="hd2"/>
              </a:cxn>
              <a:cxn ang="10800000">
                <a:pos x="wd2" y="hd2"/>
              </a:cxn>
              <a:cxn ang="16200000">
                <a:pos x="wd2" y="hd2"/>
              </a:cxn>
            </a:cxnLst>
            <a:rect l="0" t="0" r="r" b="b"/>
            <a:pathLst>
              <a:path w="21600" h="21600" extrusionOk="0">
                <a:moveTo>
                  <a:pt x="21600" y="19941"/>
                </a:moveTo>
                <a:lnTo>
                  <a:pt x="21600" y="7977"/>
                </a:lnTo>
                <a:cubicBezTo>
                  <a:pt x="21598" y="3571"/>
                  <a:pt x="16060" y="0"/>
                  <a:pt x="9229" y="0"/>
                </a:cubicBezTo>
                <a:lnTo>
                  <a:pt x="0" y="0"/>
                </a:lnTo>
                <a:cubicBezTo>
                  <a:pt x="2126" y="318"/>
                  <a:pt x="3996" y="1129"/>
                  <a:pt x="5253" y="2280"/>
                </a:cubicBezTo>
                <a:cubicBezTo>
                  <a:pt x="7170" y="4086"/>
                  <a:pt x="6832" y="6990"/>
                  <a:pt x="6955" y="9062"/>
                </a:cubicBezTo>
                <a:cubicBezTo>
                  <a:pt x="7118" y="11786"/>
                  <a:pt x="6955" y="19945"/>
                  <a:pt x="6955" y="19945"/>
                </a:cubicBezTo>
                <a:cubicBezTo>
                  <a:pt x="6955" y="20859"/>
                  <a:pt x="8104" y="21600"/>
                  <a:pt x="9522" y="21600"/>
                </a:cubicBezTo>
                <a:lnTo>
                  <a:pt x="19034" y="21600"/>
                </a:lnTo>
                <a:cubicBezTo>
                  <a:pt x="20451" y="21600"/>
                  <a:pt x="21600" y="20859"/>
                  <a:pt x="21600" y="19945"/>
                </a:cubicBezTo>
                <a:cubicBezTo>
                  <a:pt x="21600" y="19943"/>
                  <a:pt x="21600" y="19942"/>
                  <a:pt x="21600" y="19941"/>
                </a:cubicBezTo>
                <a:close/>
              </a:path>
            </a:pathLst>
          </a:custGeom>
          <a:gradFill>
            <a:gsLst>
              <a:gs pos="2372">
                <a:srgbClr val="FF0040"/>
              </a:gs>
              <a:gs pos="37053">
                <a:srgbClr val="FF0071"/>
              </a:gs>
              <a:gs pos="99150">
                <a:srgbClr val="FF00A2"/>
              </a:gs>
            </a:gsLst>
            <a:lin ang="3951595"/>
          </a:gradFill>
          <a:ln w="12700">
            <a:miter lim="400000"/>
          </a:ln>
        </p:spPr>
        <p:txBody>
          <a:bodyPr lIns="45718" tIns="45718" rIns="45718" bIns="45718" anchor="ctr"/>
          <a:lstStyle/>
          <a:p>
            <a:pPr>
              <a:defRPr>
                <a:solidFill>
                  <a:srgbClr val="FFFFFF"/>
                </a:solidFill>
              </a:defRPr>
            </a:pPr>
            <a:endParaRPr/>
          </a:p>
        </p:txBody>
      </p:sp>
      <p:sp>
        <p:nvSpPr>
          <p:cNvPr id="125" name="Freeform 28">
            <a:extLst>
              <a:ext uri="{FF2B5EF4-FFF2-40B4-BE49-F238E27FC236}">
                <a16:creationId xmlns:a16="http://schemas.microsoft.com/office/drawing/2014/main" id="{D4EF8ED9-F646-BC0B-9195-57EE4AB34E51}"/>
              </a:ext>
            </a:extLst>
          </p:cNvPr>
          <p:cNvSpPr/>
          <p:nvPr/>
        </p:nvSpPr>
        <p:spPr>
          <a:xfrm>
            <a:off x="3225633" y="1155978"/>
            <a:ext cx="2262002" cy="3507327"/>
          </a:xfrm>
          <a:custGeom>
            <a:avLst/>
            <a:gdLst/>
            <a:ahLst/>
            <a:cxnLst>
              <a:cxn ang="0">
                <a:pos x="wd2" y="hd2"/>
              </a:cxn>
              <a:cxn ang="5400000">
                <a:pos x="wd2" y="hd2"/>
              </a:cxn>
              <a:cxn ang="10800000">
                <a:pos x="wd2" y="hd2"/>
              </a:cxn>
              <a:cxn ang="16200000">
                <a:pos x="wd2" y="hd2"/>
              </a:cxn>
            </a:cxnLst>
            <a:rect l="0" t="0" r="r" b="b"/>
            <a:pathLst>
              <a:path w="21598" h="21600" extrusionOk="0">
                <a:moveTo>
                  <a:pt x="0" y="1655"/>
                </a:moveTo>
                <a:lnTo>
                  <a:pt x="0" y="13623"/>
                </a:lnTo>
                <a:cubicBezTo>
                  <a:pt x="-2" y="18027"/>
                  <a:pt x="5533" y="21599"/>
                  <a:pt x="12362" y="21600"/>
                </a:cubicBezTo>
                <a:cubicBezTo>
                  <a:pt x="12364" y="21600"/>
                  <a:pt x="12366" y="21600"/>
                  <a:pt x="12368" y="21600"/>
                </a:cubicBezTo>
                <a:lnTo>
                  <a:pt x="21598" y="21600"/>
                </a:lnTo>
                <a:cubicBezTo>
                  <a:pt x="19473" y="21282"/>
                  <a:pt x="17603" y="20472"/>
                  <a:pt x="16345" y="19322"/>
                </a:cubicBezTo>
                <a:cubicBezTo>
                  <a:pt x="14428" y="17516"/>
                  <a:pt x="14766" y="14610"/>
                  <a:pt x="14642" y="12539"/>
                </a:cubicBezTo>
                <a:cubicBezTo>
                  <a:pt x="14480" y="9815"/>
                  <a:pt x="14642" y="1653"/>
                  <a:pt x="14642" y="1653"/>
                </a:cubicBezTo>
                <a:cubicBezTo>
                  <a:pt x="14642" y="740"/>
                  <a:pt x="13495" y="0"/>
                  <a:pt x="12079" y="0"/>
                </a:cubicBezTo>
                <a:cubicBezTo>
                  <a:pt x="12078" y="0"/>
                  <a:pt x="12077" y="0"/>
                  <a:pt x="12076" y="0"/>
                </a:cubicBezTo>
                <a:lnTo>
                  <a:pt x="2563" y="0"/>
                </a:lnTo>
                <a:cubicBezTo>
                  <a:pt x="1147" y="0"/>
                  <a:pt x="0" y="740"/>
                  <a:pt x="0" y="1653"/>
                </a:cubicBezTo>
                <a:cubicBezTo>
                  <a:pt x="0" y="1654"/>
                  <a:pt x="0" y="1655"/>
                  <a:pt x="0" y="1655"/>
                </a:cubicBezTo>
                <a:close/>
              </a:path>
            </a:pathLst>
          </a:custGeom>
          <a:gradFill>
            <a:gsLst>
              <a:gs pos="0">
                <a:srgbClr val="F000C6"/>
              </a:gs>
              <a:gs pos="46532">
                <a:srgbClr val="B800C4"/>
              </a:gs>
              <a:gs pos="100000">
                <a:srgbClr val="8000C2"/>
              </a:gs>
            </a:gsLst>
            <a:lin ang="4247361"/>
          </a:gradFill>
          <a:ln w="12700">
            <a:miter lim="400000"/>
          </a:ln>
        </p:spPr>
        <p:txBody>
          <a:bodyPr lIns="45718" tIns="45718" rIns="45718" bIns="45718" anchor="ctr"/>
          <a:lstStyle/>
          <a:p>
            <a:pPr>
              <a:defRPr>
                <a:solidFill>
                  <a:srgbClr val="FFFFFF"/>
                </a:solidFill>
              </a:defRPr>
            </a:pPr>
            <a:endParaRPr dirty="0"/>
          </a:p>
        </p:txBody>
      </p:sp>
      <p:sp>
        <p:nvSpPr>
          <p:cNvPr id="140" name="TextBox 52">
            <a:extLst>
              <a:ext uri="{FF2B5EF4-FFF2-40B4-BE49-F238E27FC236}">
                <a16:creationId xmlns:a16="http://schemas.microsoft.com/office/drawing/2014/main" id="{BDCFDB01-5355-4A34-4172-0763C79C1F0F}"/>
              </a:ext>
            </a:extLst>
          </p:cNvPr>
          <p:cNvSpPr txBox="1"/>
          <p:nvPr/>
        </p:nvSpPr>
        <p:spPr>
          <a:xfrm>
            <a:off x="4973689" y="3257585"/>
            <a:ext cx="1648784"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500">
                <a:solidFill>
                  <a:srgbClr val="FFFFFF"/>
                </a:solidFill>
                <a:latin typeface="Bellota Regular"/>
                <a:ea typeface="Bellota Regular"/>
                <a:cs typeface="Bellota Regular"/>
                <a:sym typeface="Bellota Regular"/>
              </a:defRPr>
            </a:lvl1pPr>
          </a:lstStyle>
          <a:p>
            <a:pPr algn="ctr"/>
            <a:r>
              <a:rPr lang="fr-FR" sz="1800" dirty="0">
                <a:solidFill>
                  <a:schemeClr val="tx1"/>
                </a:solidFill>
                <a:latin typeface="123Marker" panose="02000603000000000000" pitchFamily="2" charset="0"/>
                <a:ea typeface="123Marker" panose="02000603000000000000" pitchFamily="2" charset="0"/>
              </a:rPr>
              <a:t>Les ceintures de comportement</a:t>
            </a:r>
            <a:endParaRPr sz="1800" dirty="0">
              <a:solidFill>
                <a:schemeClr val="tx1"/>
              </a:solidFill>
              <a:latin typeface="123Marker" panose="02000603000000000000" pitchFamily="2" charset="0"/>
              <a:ea typeface="123Marker" panose="02000603000000000000" pitchFamily="2" charset="0"/>
            </a:endParaRPr>
          </a:p>
        </p:txBody>
      </p:sp>
      <p:sp>
        <p:nvSpPr>
          <p:cNvPr id="141" name="TextBox 52">
            <a:hlinkClick r:id="rId4" action="ppaction://hlinksldjump"/>
            <a:extLst>
              <a:ext uri="{FF2B5EF4-FFF2-40B4-BE49-F238E27FC236}">
                <a16:creationId xmlns:a16="http://schemas.microsoft.com/office/drawing/2014/main" id="{82A14B08-71A5-C92F-3FDA-F6C1DD37CCED}"/>
              </a:ext>
            </a:extLst>
          </p:cNvPr>
          <p:cNvSpPr txBox="1"/>
          <p:nvPr/>
        </p:nvSpPr>
        <p:spPr>
          <a:xfrm>
            <a:off x="5839159" y="1339438"/>
            <a:ext cx="241030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r>
              <a:rPr lang="fr-FR" sz="2400" dirty="0">
                <a:solidFill>
                  <a:schemeClr val="tx1"/>
                </a:solidFill>
                <a:latin typeface="123Marker" panose="02000603000000000000" pitchFamily="2" charset="0"/>
                <a:ea typeface="123Marker" panose="02000603000000000000" pitchFamily="2" charset="0"/>
              </a:rPr>
              <a:t>Constitution et lois de la classe</a:t>
            </a:r>
            <a:endParaRPr sz="2400" dirty="0">
              <a:solidFill>
                <a:schemeClr val="tx1"/>
              </a:solidFill>
              <a:latin typeface="123Marker" panose="02000603000000000000" pitchFamily="2" charset="0"/>
              <a:ea typeface="123Marker" panose="02000603000000000000" pitchFamily="2" charset="0"/>
            </a:endParaRPr>
          </a:p>
        </p:txBody>
      </p:sp>
      <p:pic>
        <p:nvPicPr>
          <p:cNvPr id="3074" name="Picture 2" descr="harry potter ">
            <a:extLst>
              <a:ext uri="{FF2B5EF4-FFF2-40B4-BE49-F238E27FC236}">
                <a16:creationId xmlns:a16="http://schemas.microsoft.com/office/drawing/2014/main" id="{95AA0FA9-38A2-2561-F21C-0D796A3E3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865" y="2163186"/>
            <a:ext cx="541692" cy="541692"/>
          </a:xfrm>
          <a:prstGeom prst="rect">
            <a:avLst/>
          </a:prstGeom>
          <a:noFill/>
          <a:extLst>
            <a:ext uri="{909E8E84-426E-40DD-AFC4-6F175D3DCCD1}">
              <a14:hiddenFill xmlns:a14="http://schemas.microsoft.com/office/drawing/2010/main">
                <a:solidFill>
                  <a:srgbClr val="FFFFFF"/>
                </a:solidFill>
              </a14:hiddenFill>
            </a:ext>
          </a:extLst>
        </p:spPr>
      </p:pic>
      <p:pic>
        <p:nvPicPr>
          <p:cNvPr id="147" name="Image 146">
            <a:extLst>
              <a:ext uri="{FF2B5EF4-FFF2-40B4-BE49-F238E27FC236}">
                <a16:creationId xmlns:a16="http://schemas.microsoft.com/office/drawing/2014/main" id="{7FCB49DA-2DD3-D9B2-E613-76612E5CBD8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6543" y="5214359"/>
            <a:ext cx="1226311" cy="1661271"/>
          </a:xfrm>
          <a:prstGeom prst="rect">
            <a:avLst/>
          </a:prstGeom>
        </p:spPr>
      </p:pic>
      <p:sp>
        <p:nvSpPr>
          <p:cNvPr id="148" name="Bulle narrative : rectangle à coins arrondis 147">
            <a:extLst>
              <a:ext uri="{FF2B5EF4-FFF2-40B4-BE49-F238E27FC236}">
                <a16:creationId xmlns:a16="http://schemas.microsoft.com/office/drawing/2014/main" id="{0C92BF19-F322-C82C-D456-93EFE94E95C8}"/>
              </a:ext>
            </a:extLst>
          </p:cNvPr>
          <p:cNvSpPr/>
          <p:nvPr/>
        </p:nvSpPr>
        <p:spPr>
          <a:xfrm>
            <a:off x="105121" y="3094182"/>
            <a:ext cx="2415416" cy="1893454"/>
          </a:xfrm>
          <a:prstGeom prst="wedgeRoundRectCallout">
            <a:avLst>
              <a:gd name="adj1" fmla="val -22646"/>
              <a:gd name="adj2" fmla="val 62338"/>
              <a:gd name="adj3" fmla="val 16667"/>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dirty="0">
                <a:latin typeface="Averia" panose="02000603000000000004" pitchFamily="2" charset="0"/>
              </a:rPr>
              <a:t>Pour découvrir chaque aspect de ce système cliquez sur le cadre qui vous intéresse</a:t>
            </a:r>
            <a:endParaRPr lang="fr-FR" sz="2400" dirty="0">
              <a:latin typeface="Averia" panose="02000603000000000004" pitchFamily="2" charset="0"/>
            </a:endParaRPr>
          </a:p>
        </p:txBody>
      </p:sp>
      <p:sp>
        <p:nvSpPr>
          <p:cNvPr id="149" name="TextBox 52">
            <a:hlinkClick r:id="rId7" action="ppaction://hlinksldjump"/>
            <a:extLst>
              <a:ext uri="{FF2B5EF4-FFF2-40B4-BE49-F238E27FC236}">
                <a16:creationId xmlns:a16="http://schemas.microsoft.com/office/drawing/2014/main" id="{B1C16FE7-80D2-5CA3-D5A4-366F0D4254E2}"/>
              </a:ext>
            </a:extLst>
          </p:cNvPr>
          <p:cNvSpPr txBox="1"/>
          <p:nvPr/>
        </p:nvSpPr>
        <p:spPr>
          <a:xfrm>
            <a:off x="7044313" y="4278504"/>
            <a:ext cx="1262144"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2400" dirty="0">
                <a:solidFill>
                  <a:schemeClr val="tx1"/>
                </a:solidFill>
                <a:latin typeface="123Marker" panose="02000603000000000000" pitchFamily="2" charset="0"/>
                <a:ea typeface="123Marker" panose="02000603000000000000" pitchFamily="2" charset="0"/>
              </a:rPr>
              <a:t>Droits et devoirs</a:t>
            </a:r>
            <a:endParaRPr sz="2400" dirty="0">
              <a:solidFill>
                <a:schemeClr val="tx1"/>
              </a:solidFill>
              <a:latin typeface="123Marker" panose="02000603000000000000" pitchFamily="2" charset="0"/>
              <a:ea typeface="123Marker" panose="02000603000000000000" pitchFamily="2" charset="0"/>
            </a:endParaRPr>
          </a:p>
        </p:txBody>
      </p:sp>
      <p:pic>
        <p:nvPicPr>
          <p:cNvPr id="3076" name="Picture 4" descr="harry potter ">
            <a:extLst>
              <a:ext uri="{FF2B5EF4-FFF2-40B4-BE49-F238E27FC236}">
                <a16:creationId xmlns:a16="http://schemas.microsoft.com/office/drawing/2014/main" id="{47A0DB34-806D-3B8C-CCD4-9D6327C73B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0036" y="2930916"/>
            <a:ext cx="637570" cy="637570"/>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52">
            <a:extLst>
              <a:ext uri="{FF2B5EF4-FFF2-40B4-BE49-F238E27FC236}">
                <a16:creationId xmlns:a16="http://schemas.microsoft.com/office/drawing/2014/main" id="{38172660-86D9-C991-05AC-3013C07B22EF}"/>
              </a:ext>
            </a:extLst>
          </p:cNvPr>
          <p:cNvSpPr txBox="1"/>
          <p:nvPr/>
        </p:nvSpPr>
        <p:spPr>
          <a:xfrm>
            <a:off x="6360166" y="2066219"/>
            <a:ext cx="126214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3600" dirty="0">
                <a:solidFill>
                  <a:schemeClr val="tx1"/>
                </a:solidFill>
                <a:latin typeface="Circulate (BRK)" pitchFamily="2" charset="0"/>
                <a:ea typeface="123Marker" panose="02000603000000000000" pitchFamily="2" charset="0"/>
              </a:rPr>
              <a:t>1</a:t>
            </a:r>
            <a:endParaRPr sz="3600" dirty="0">
              <a:solidFill>
                <a:schemeClr val="tx1"/>
              </a:solidFill>
              <a:latin typeface="Circulate (BRK)" pitchFamily="2" charset="0"/>
              <a:ea typeface="123Marker" panose="02000603000000000000" pitchFamily="2" charset="0"/>
            </a:endParaRPr>
          </a:p>
        </p:txBody>
      </p:sp>
      <p:sp>
        <p:nvSpPr>
          <p:cNvPr id="151" name="TextBox 52">
            <a:extLst>
              <a:ext uri="{FF2B5EF4-FFF2-40B4-BE49-F238E27FC236}">
                <a16:creationId xmlns:a16="http://schemas.microsoft.com/office/drawing/2014/main" id="{941198A3-A8E6-51AC-E1CF-0568D00F7A51}"/>
              </a:ext>
            </a:extLst>
          </p:cNvPr>
          <p:cNvSpPr txBox="1"/>
          <p:nvPr/>
        </p:nvSpPr>
        <p:spPr>
          <a:xfrm>
            <a:off x="7044313" y="5626153"/>
            <a:ext cx="126214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3600" dirty="0">
                <a:solidFill>
                  <a:schemeClr val="tx1"/>
                </a:solidFill>
                <a:latin typeface="Circulate (BRK)" pitchFamily="2" charset="0"/>
                <a:ea typeface="123Marker" panose="02000603000000000000" pitchFamily="2" charset="0"/>
              </a:rPr>
              <a:t>2</a:t>
            </a:r>
            <a:endParaRPr sz="3600" dirty="0">
              <a:solidFill>
                <a:schemeClr val="tx1"/>
              </a:solidFill>
              <a:latin typeface="Circulate (BRK)" pitchFamily="2" charset="0"/>
              <a:ea typeface="123Marker" panose="02000603000000000000" pitchFamily="2" charset="0"/>
            </a:endParaRPr>
          </a:p>
        </p:txBody>
      </p:sp>
      <p:sp>
        <p:nvSpPr>
          <p:cNvPr id="152" name="TextBox 52">
            <a:extLst>
              <a:ext uri="{FF2B5EF4-FFF2-40B4-BE49-F238E27FC236}">
                <a16:creationId xmlns:a16="http://schemas.microsoft.com/office/drawing/2014/main" id="{8E86BD18-E27A-BBC8-D674-79EC508E9D44}"/>
              </a:ext>
            </a:extLst>
          </p:cNvPr>
          <p:cNvSpPr txBox="1"/>
          <p:nvPr/>
        </p:nvSpPr>
        <p:spPr>
          <a:xfrm>
            <a:off x="5733015" y="4752186"/>
            <a:ext cx="126214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3600" dirty="0">
                <a:solidFill>
                  <a:schemeClr val="tx1"/>
                </a:solidFill>
                <a:latin typeface="Circulate (BRK)" pitchFamily="2" charset="0"/>
                <a:ea typeface="123Marker" panose="02000603000000000000" pitchFamily="2" charset="0"/>
              </a:rPr>
              <a:t>3</a:t>
            </a:r>
            <a:endParaRPr sz="3600" dirty="0">
              <a:solidFill>
                <a:schemeClr val="tx1"/>
              </a:solidFill>
              <a:latin typeface="Circulate (BRK)" pitchFamily="2" charset="0"/>
              <a:ea typeface="123Marker" panose="02000603000000000000" pitchFamily="2" charset="0"/>
            </a:endParaRPr>
          </a:p>
        </p:txBody>
      </p:sp>
      <p:sp>
        <p:nvSpPr>
          <p:cNvPr id="153" name="TextBox 52">
            <a:extLst>
              <a:ext uri="{FF2B5EF4-FFF2-40B4-BE49-F238E27FC236}">
                <a16:creationId xmlns:a16="http://schemas.microsoft.com/office/drawing/2014/main" id="{56B789C4-8701-027A-6A73-88FB4AEBFC15}"/>
              </a:ext>
            </a:extLst>
          </p:cNvPr>
          <p:cNvSpPr txBox="1"/>
          <p:nvPr/>
        </p:nvSpPr>
        <p:spPr>
          <a:xfrm>
            <a:off x="3703088" y="3888240"/>
            <a:ext cx="126214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3600" dirty="0">
                <a:solidFill>
                  <a:schemeClr val="tx1"/>
                </a:solidFill>
                <a:latin typeface="Circulate (BRK)" pitchFamily="2" charset="0"/>
                <a:ea typeface="123Marker" panose="02000603000000000000" pitchFamily="2" charset="0"/>
              </a:rPr>
              <a:t>4</a:t>
            </a:r>
            <a:endParaRPr sz="3600" dirty="0">
              <a:solidFill>
                <a:schemeClr val="tx1"/>
              </a:solidFill>
              <a:latin typeface="Circulate (BRK)" pitchFamily="2" charset="0"/>
              <a:ea typeface="123Marker" panose="02000603000000000000" pitchFamily="2" charset="0"/>
            </a:endParaRPr>
          </a:p>
        </p:txBody>
      </p:sp>
      <p:sp>
        <p:nvSpPr>
          <p:cNvPr id="154" name="TextBox 52">
            <a:hlinkClick r:id="rId9" action="ppaction://hlinksldjump"/>
            <a:extLst>
              <a:ext uri="{FF2B5EF4-FFF2-40B4-BE49-F238E27FC236}">
                <a16:creationId xmlns:a16="http://schemas.microsoft.com/office/drawing/2014/main" id="{CAB901A0-1FE6-0ADD-47C8-F63C1C9FB4BF}"/>
              </a:ext>
            </a:extLst>
          </p:cNvPr>
          <p:cNvSpPr txBox="1"/>
          <p:nvPr/>
        </p:nvSpPr>
        <p:spPr>
          <a:xfrm>
            <a:off x="3318016" y="4957166"/>
            <a:ext cx="2410309"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2400" dirty="0">
                <a:solidFill>
                  <a:schemeClr val="tx1"/>
                </a:solidFill>
                <a:latin typeface="123Marker" panose="02000603000000000000" pitchFamily="2" charset="0"/>
                <a:ea typeface="123Marker" panose="02000603000000000000" pitchFamily="2" charset="0"/>
              </a:rPr>
              <a:t>Le Fonctionnement quotidien</a:t>
            </a:r>
            <a:endParaRPr sz="2400" dirty="0">
              <a:solidFill>
                <a:schemeClr val="tx1"/>
              </a:solidFill>
              <a:latin typeface="123Marker" panose="02000603000000000000" pitchFamily="2" charset="0"/>
              <a:ea typeface="123Marker" panose="02000603000000000000" pitchFamily="2" charset="0"/>
            </a:endParaRPr>
          </a:p>
        </p:txBody>
      </p:sp>
      <p:sp>
        <p:nvSpPr>
          <p:cNvPr id="155" name="TextBox 52">
            <a:hlinkClick r:id="rId10" action="ppaction://hlinksldjump"/>
            <a:extLst>
              <a:ext uri="{FF2B5EF4-FFF2-40B4-BE49-F238E27FC236}">
                <a16:creationId xmlns:a16="http://schemas.microsoft.com/office/drawing/2014/main" id="{B105D842-4EE9-D453-B181-BCC01026FA41}"/>
              </a:ext>
            </a:extLst>
          </p:cNvPr>
          <p:cNvSpPr txBox="1"/>
          <p:nvPr/>
        </p:nvSpPr>
        <p:spPr>
          <a:xfrm>
            <a:off x="3243933" y="1871820"/>
            <a:ext cx="148194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Encode Sans Semi Expanded Regular"/>
                <a:ea typeface="Encode Sans Semi Expanded Regular"/>
                <a:cs typeface="Encode Sans Semi Expanded Regular"/>
                <a:sym typeface="Encode Sans Semi Expanded Regular"/>
              </a:defRPr>
            </a:lvl1pPr>
          </a:lstStyle>
          <a:p>
            <a:pPr algn="ctr"/>
            <a:r>
              <a:rPr lang="fr-FR" sz="2400" dirty="0">
                <a:solidFill>
                  <a:schemeClr val="tx1"/>
                </a:solidFill>
                <a:latin typeface="123Marker" panose="02000603000000000000" pitchFamily="2" charset="0"/>
                <a:ea typeface="123Marker" panose="02000603000000000000" pitchFamily="2" charset="0"/>
              </a:rPr>
              <a:t>Les sanctions</a:t>
            </a:r>
            <a:endParaRPr sz="2400" dirty="0">
              <a:solidFill>
                <a:schemeClr val="tx1"/>
              </a:solidFill>
              <a:latin typeface="123Marker" panose="02000603000000000000" pitchFamily="2" charset="0"/>
              <a:ea typeface="123Marker" panose="02000603000000000000" pitchFamily="2" charset="0"/>
            </a:endParaRPr>
          </a:p>
        </p:txBody>
      </p:sp>
      <p:pic>
        <p:nvPicPr>
          <p:cNvPr id="3078" name="Picture 6" descr="halloween ">
            <a:extLst>
              <a:ext uri="{FF2B5EF4-FFF2-40B4-BE49-F238E27FC236}">
                <a16:creationId xmlns:a16="http://schemas.microsoft.com/office/drawing/2014/main" id="{277F86DA-C020-5009-04AA-90AC17D56C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3270" y="3255203"/>
            <a:ext cx="509112" cy="5091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arry potter ">
            <a:extLst>
              <a:ext uri="{FF2B5EF4-FFF2-40B4-BE49-F238E27FC236}">
                <a16:creationId xmlns:a16="http://schemas.microsoft.com/office/drawing/2014/main" id="{23639C02-7CAD-6849-F1F5-662A75E9AC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2420" y="5476581"/>
            <a:ext cx="449770" cy="44977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1D4EABF2-7EFC-B5FB-0EA9-476131A75B2E}"/>
              </a:ext>
            </a:extLst>
          </p:cNvPr>
          <p:cNvPicPr>
            <a:picLocks noChangeAspect="1"/>
          </p:cNvPicPr>
          <p:nvPr/>
        </p:nvPicPr>
        <p:blipFill>
          <a:blip r:embed="rId13"/>
          <a:stretch>
            <a:fillRect/>
          </a:stretch>
        </p:blipFill>
        <p:spPr>
          <a:xfrm rot="20945931">
            <a:off x="11295792" y="74206"/>
            <a:ext cx="577576" cy="871530"/>
          </a:xfrm>
          <a:custGeom>
            <a:avLst/>
            <a:gdLst>
              <a:gd name="connsiteX0" fmla="*/ 0 w 577576"/>
              <a:gd name="connsiteY0" fmla="*/ 0 h 871530"/>
              <a:gd name="connsiteX1" fmla="*/ 577576 w 577576"/>
              <a:gd name="connsiteY1" fmla="*/ 0 h 871530"/>
              <a:gd name="connsiteX2" fmla="*/ 577576 w 577576"/>
              <a:gd name="connsiteY2" fmla="*/ 453196 h 871530"/>
              <a:gd name="connsiteX3" fmla="*/ 577576 w 577576"/>
              <a:gd name="connsiteY3" fmla="*/ 871530 h 871530"/>
              <a:gd name="connsiteX4" fmla="*/ 0 w 577576"/>
              <a:gd name="connsiteY4" fmla="*/ 871530 h 871530"/>
              <a:gd name="connsiteX5" fmla="*/ 0 w 577576"/>
              <a:gd name="connsiteY5" fmla="*/ 427050 h 871530"/>
              <a:gd name="connsiteX6" fmla="*/ 0 w 577576"/>
              <a:gd name="connsiteY6" fmla="*/ 0 h 87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76" h="871530" fill="none" extrusionOk="0">
                <a:moveTo>
                  <a:pt x="0" y="0"/>
                </a:moveTo>
                <a:cubicBezTo>
                  <a:pt x="242294" y="-9980"/>
                  <a:pt x="424754" y="-7431"/>
                  <a:pt x="577576" y="0"/>
                </a:cubicBezTo>
                <a:cubicBezTo>
                  <a:pt x="555563" y="202603"/>
                  <a:pt x="591517" y="319301"/>
                  <a:pt x="577576" y="453196"/>
                </a:cubicBezTo>
                <a:cubicBezTo>
                  <a:pt x="563635" y="587091"/>
                  <a:pt x="584388" y="784219"/>
                  <a:pt x="577576" y="871530"/>
                </a:cubicBezTo>
                <a:cubicBezTo>
                  <a:pt x="394806" y="842752"/>
                  <a:pt x="243158" y="865753"/>
                  <a:pt x="0" y="871530"/>
                </a:cubicBezTo>
                <a:cubicBezTo>
                  <a:pt x="20166" y="672251"/>
                  <a:pt x="-10139" y="526209"/>
                  <a:pt x="0" y="427050"/>
                </a:cubicBezTo>
                <a:cubicBezTo>
                  <a:pt x="10139" y="327891"/>
                  <a:pt x="5343" y="123664"/>
                  <a:pt x="0" y="0"/>
                </a:cubicBezTo>
                <a:close/>
              </a:path>
              <a:path w="577576" h="871530" stroke="0" extrusionOk="0">
                <a:moveTo>
                  <a:pt x="0" y="0"/>
                </a:moveTo>
                <a:cubicBezTo>
                  <a:pt x="276013" y="15457"/>
                  <a:pt x="369959" y="6475"/>
                  <a:pt x="577576" y="0"/>
                </a:cubicBezTo>
                <a:cubicBezTo>
                  <a:pt x="558005" y="85234"/>
                  <a:pt x="565575" y="254033"/>
                  <a:pt x="577576" y="418334"/>
                </a:cubicBezTo>
                <a:cubicBezTo>
                  <a:pt x="589577" y="582635"/>
                  <a:pt x="570309" y="775369"/>
                  <a:pt x="577576" y="871530"/>
                </a:cubicBezTo>
                <a:cubicBezTo>
                  <a:pt x="357371" y="885884"/>
                  <a:pt x="215488" y="887402"/>
                  <a:pt x="0" y="871530"/>
                </a:cubicBezTo>
                <a:cubicBezTo>
                  <a:pt x="6335" y="769594"/>
                  <a:pt x="1055" y="575408"/>
                  <a:pt x="0" y="418334"/>
                </a:cubicBezTo>
                <a:cubicBezTo>
                  <a:pt x="-1055" y="261260"/>
                  <a:pt x="-5600" y="195533"/>
                  <a:pt x="0" y="0"/>
                </a:cubicBezTo>
                <a:close/>
              </a:path>
            </a:pathLst>
          </a:custGeom>
          <a:ln w="28575">
            <a:solidFill>
              <a:schemeClr val="tx1"/>
            </a:solidFill>
            <a:extLst>
              <a:ext uri="{C807C97D-BFC1-408E-A445-0C87EB9F89A2}">
                <ask:lineSketchStyleProps xmlns:ask="http://schemas.microsoft.com/office/drawing/2018/sketchyshapes" sd="3705000160">
                  <a:prstGeom prst="rect">
                    <a:avLst/>
                  </a:prstGeom>
                  <ask:type>
                    <ask:lineSketchFreehand/>
                  </ask:type>
                </ask:lineSketchStyleProps>
              </a:ext>
            </a:extLst>
          </a:ln>
        </p:spPr>
      </p:pic>
      <p:sp>
        <p:nvSpPr>
          <p:cNvPr id="5" name="Rectangle : avec coins rognés en diagonale 4">
            <a:extLst>
              <a:ext uri="{FF2B5EF4-FFF2-40B4-BE49-F238E27FC236}">
                <a16:creationId xmlns:a16="http://schemas.microsoft.com/office/drawing/2014/main" id="{AA9A7468-08A0-FA63-9124-A64AF5E3F762}"/>
              </a:ext>
            </a:extLst>
          </p:cNvPr>
          <p:cNvSpPr/>
          <p:nvPr/>
        </p:nvSpPr>
        <p:spPr>
          <a:xfrm>
            <a:off x="6474691" y="98131"/>
            <a:ext cx="4504055" cy="657552"/>
          </a:xfrm>
          <a:prstGeom prst="snip2Diag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Des questions... notez les sur la feuille qui vous a été distribuée à l’entrée.</a:t>
            </a:r>
          </a:p>
        </p:txBody>
      </p:sp>
      <p:pic>
        <p:nvPicPr>
          <p:cNvPr id="6" name="Picture 4" descr="robinet ">
            <a:extLst>
              <a:ext uri="{FF2B5EF4-FFF2-40B4-BE49-F238E27FC236}">
                <a16:creationId xmlns:a16="http://schemas.microsoft.com/office/drawing/2014/main" id="{2941E60E-2ADF-51BD-5E94-428005C983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0560" y="2627241"/>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E155127C-D223-2B06-75A0-810FE3D7DC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1999" y="202092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DA47816A-4E4A-57CD-7293-2C6CB3AA50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1850" y="542269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obinet ">
            <a:extLst>
              <a:ext uri="{FF2B5EF4-FFF2-40B4-BE49-F238E27FC236}">
                <a16:creationId xmlns:a16="http://schemas.microsoft.com/office/drawing/2014/main" id="{21374EA5-4CF0-658B-588E-83BDA51FC1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0484" y="5926351"/>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obinet ">
            <a:extLst>
              <a:ext uri="{FF2B5EF4-FFF2-40B4-BE49-F238E27FC236}">
                <a16:creationId xmlns:a16="http://schemas.microsoft.com/office/drawing/2014/main" id="{CF442E37-8F74-7CEF-A8AF-85BAFCC8FA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575" y="6294765"/>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8" name="Rectangle : coins arrondis 7">
            <a:hlinkClick r:id="rId3" action="ppaction://hlinksldjump"/>
            <a:extLst>
              <a:ext uri="{FF2B5EF4-FFF2-40B4-BE49-F238E27FC236}">
                <a16:creationId xmlns:a16="http://schemas.microsoft.com/office/drawing/2014/main" id="{A4C08CFB-CEEC-A062-08EC-E69B66FCECDA}"/>
              </a:ext>
            </a:extLst>
          </p:cNvPr>
          <p:cNvSpPr/>
          <p:nvPr/>
        </p:nvSpPr>
        <p:spPr>
          <a:xfrm>
            <a:off x="9947564" y="6159259"/>
            <a:ext cx="2225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 du comportement</a:t>
            </a:r>
          </a:p>
        </p:txBody>
      </p:sp>
      <p:sp>
        <p:nvSpPr>
          <p:cNvPr id="4" name="Rectangle : coins arrondis 3">
            <a:extLst>
              <a:ext uri="{FF2B5EF4-FFF2-40B4-BE49-F238E27FC236}">
                <a16:creationId xmlns:a16="http://schemas.microsoft.com/office/drawing/2014/main" id="{6740AFBD-458A-9249-67B5-0BC8F8DE5CAF}"/>
              </a:ext>
            </a:extLst>
          </p:cNvPr>
          <p:cNvSpPr/>
          <p:nvPr/>
        </p:nvSpPr>
        <p:spPr>
          <a:xfrm>
            <a:off x="111253" y="9813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Constitution et lois de la classe</a:t>
            </a:r>
          </a:p>
        </p:txBody>
      </p:sp>
      <p:sp>
        <p:nvSpPr>
          <p:cNvPr id="3" name="Freeform 24">
            <a:extLst>
              <a:ext uri="{FF2B5EF4-FFF2-40B4-BE49-F238E27FC236}">
                <a16:creationId xmlns:a16="http://schemas.microsoft.com/office/drawing/2014/main" id="{F370DCF5-691A-9284-ADF1-37CA3A8551D1}"/>
              </a:ext>
            </a:extLst>
          </p:cNvPr>
          <p:cNvSpPr/>
          <p:nvPr/>
        </p:nvSpPr>
        <p:spPr>
          <a:xfrm>
            <a:off x="4348766" y="98130"/>
            <a:ext cx="2753998" cy="2542285"/>
          </a:xfrm>
          <a:prstGeom prst="ellipse">
            <a:avLst/>
          </a:prstGeom>
          <a:gradFill>
            <a:gsLst>
              <a:gs pos="22846">
                <a:srgbClr val="FFFFFF"/>
              </a:gs>
              <a:gs pos="63322">
                <a:srgbClr val="E6EAEB"/>
              </a:gs>
              <a:gs pos="99960">
                <a:srgbClr val="CDD5D8"/>
              </a:gs>
            </a:gsLst>
            <a:lin ang="2089253"/>
          </a:gradFill>
          <a:ln w="12700">
            <a:miter lim="400000"/>
          </a:ln>
          <a:effectLst>
            <a:outerShdw blurRad="101600" dist="53991" dir="2315233" rotWithShape="0">
              <a:srgbClr val="000000">
                <a:alpha val="38297"/>
              </a:srgbClr>
            </a:outerShdw>
          </a:effectLst>
        </p:spPr>
        <p:txBody>
          <a:bodyPr lIns="45718" tIns="45718" rIns="45718" bIns="45718" anchor="ctr"/>
          <a:lstStyle/>
          <a:p>
            <a:pPr>
              <a:defRPr>
                <a:solidFill>
                  <a:srgbClr val="FFFFFF"/>
                </a:solidFill>
              </a:defRPr>
            </a:pPr>
            <a:endParaRPr dirty="0"/>
          </a:p>
        </p:txBody>
      </p:sp>
      <p:sp>
        <p:nvSpPr>
          <p:cNvPr id="5" name="TextBox 52">
            <a:extLst>
              <a:ext uri="{FF2B5EF4-FFF2-40B4-BE49-F238E27FC236}">
                <a16:creationId xmlns:a16="http://schemas.microsoft.com/office/drawing/2014/main" id="{72AD6B5C-783E-9758-55CF-8CED3D6DABBD}"/>
              </a:ext>
            </a:extLst>
          </p:cNvPr>
          <p:cNvSpPr txBox="1"/>
          <p:nvPr/>
        </p:nvSpPr>
        <p:spPr>
          <a:xfrm>
            <a:off x="4465689" y="459723"/>
            <a:ext cx="2546879"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500">
                <a:solidFill>
                  <a:srgbClr val="FFFFFF"/>
                </a:solidFill>
                <a:latin typeface="Bellota Regular"/>
                <a:ea typeface="Bellota Regular"/>
                <a:cs typeface="Bellota Regular"/>
                <a:sym typeface="Bellota Regular"/>
              </a:defRPr>
            </a:lvl1pPr>
          </a:lstStyle>
          <a:p>
            <a:pPr algn="ctr"/>
            <a:r>
              <a:rPr lang="fr-FR" sz="2800" dirty="0">
                <a:solidFill>
                  <a:schemeClr val="tx1"/>
                </a:solidFill>
                <a:latin typeface="123Marker" panose="02000603000000000000" pitchFamily="2" charset="0"/>
                <a:ea typeface="123Marker" panose="02000603000000000000" pitchFamily="2" charset="0"/>
              </a:rPr>
              <a:t>Tous les élèves doivent pouvoir s’épanouir.</a:t>
            </a:r>
            <a:endParaRPr sz="2800" dirty="0">
              <a:solidFill>
                <a:schemeClr val="tx1"/>
              </a:solidFill>
              <a:latin typeface="123Marker" panose="02000603000000000000" pitchFamily="2" charset="0"/>
              <a:ea typeface="123Marker" panose="02000603000000000000" pitchFamily="2" charset="0"/>
            </a:endParaRPr>
          </a:p>
        </p:txBody>
      </p:sp>
      <p:pic>
        <p:nvPicPr>
          <p:cNvPr id="4098" name="Picture 2" descr="-Lumos-">
            <a:extLst>
              <a:ext uri="{FF2B5EF4-FFF2-40B4-BE49-F238E27FC236}">
                <a16:creationId xmlns:a16="http://schemas.microsoft.com/office/drawing/2014/main" id="{9197977E-4E7C-4D1F-F3FD-DC79766D5333}"/>
              </a:ext>
            </a:extLst>
          </p:cNvPr>
          <p:cNvPicPr>
            <a:picLocks noChangeAspect="1" noChangeArrowheads="1"/>
          </p:cNvPicPr>
          <p:nvPr/>
        </p:nvPicPr>
        <p:blipFill>
          <a:blip r:embed="rId4">
            <a:clrChange>
              <a:clrFrom>
                <a:srgbClr val="060303"/>
              </a:clrFrom>
              <a:clrTo>
                <a:srgbClr val="060303">
                  <a:alpha val="0"/>
                </a:srgbClr>
              </a:clrTo>
            </a:clrChange>
            <a:extLst>
              <a:ext uri="{28A0092B-C50C-407E-A947-70E740481C1C}">
                <a14:useLocalDpi xmlns:a14="http://schemas.microsoft.com/office/drawing/2010/main" val="0"/>
              </a:ext>
            </a:extLst>
          </a:blip>
          <a:srcRect/>
          <a:stretch>
            <a:fillRect/>
          </a:stretch>
        </p:blipFill>
        <p:spPr bwMode="auto">
          <a:xfrm>
            <a:off x="11484307" y="5316528"/>
            <a:ext cx="714602" cy="8900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 ">
            <a:extLst>
              <a:ext uri="{FF2B5EF4-FFF2-40B4-BE49-F238E27FC236}">
                <a16:creationId xmlns:a16="http://schemas.microsoft.com/office/drawing/2014/main" id="{E80BB5F7-0D8B-C64A-101D-9BCD24253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0342" y="2030815"/>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Bulle narrative : rectangle à coins arrondis 9">
            <a:extLst>
              <a:ext uri="{FF2B5EF4-FFF2-40B4-BE49-F238E27FC236}">
                <a16:creationId xmlns:a16="http://schemas.microsoft.com/office/drawing/2014/main" id="{64844573-49D2-BCAE-45CD-17FE6F4B0109}"/>
              </a:ext>
            </a:extLst>
          </p:cNvPr>
          <p:cNvSpPr/>
          <p:nvPr/>
        </p:nvSpPr>
        <p:spPr>
          <a:xfrm>
            <a:off x="8580582" y="822037"/>
            <a:ext cx="3447521" cy="877454"/>
          </a:xfrm>
          <a:prstGeom prst="wedgeRoundRectCallout">
            <a:avLst>
              <a:gd name="adj1" fmla="val 32365"/>
              <a:gd name="adj2" fmla="val 778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C’est le point de départ de notre réflexion autour des lois de la classe.</a:t>
            </a:r>
          </a:p>
        </p:txBody>
      </p:sp>
      <p:pic>
        <p:nvPicPr>
          <p:cNvPr id="11" name="Picture 4" descr="prof ">
            <a:extLst>
              <a:ext uri="{FF2B5EF4-FFF2-40B4-BE49-F238E27FC236}">
                <a16:creationId xmlns:a16="http://schemas.microsoft.com/office/drawing/2014/main" id="{71973E8B-E0F3-EA5D-7F55-0B4C9367D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53" y="553159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Bulle narrative : rectangle à coins arrondis 11">
            <a:extLst>
              <a:ext uri="{FF2B5EF4-FFF2-40B4-BE49-F238E27FC236}">
                <a16:creationId xmlns:a16="http://schemas.microsoft.com/office/drawing/2014/main" id="{C4522C23-2F71-19C1-212B-33DF948DFC5F}"/>
              </a:ext>
            </a:extLst>
          </p:cNvPr>
          <p:cNvSpPr/>
          <p:nvPr/>
        </p:nvSpPr>
        <p:spPr>
          <a:xfrm>
            <a:off x="1533448" y="5472950"/>
            <a:ext cx="2114916" cy="1219199"/>
          </a:xfrm>
          <a:prstGeom prst="wedgeRoundRectCallout">
            <a:avLst>
              <a:gd name="adj1" fmla="val -70128"/>
              <a:gd name="adj2" fmla="val -117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Les lois ne sont pas discutables ou négociables.</a:t>
            </a:r>
          </a:p>
        </p:txBody>
      </p:sp>
      <p:sp>
        <p:nvSpPr>
          <p:cNvPr id="14" name="Rectangle : avec coins rognés en diagonale 13">
            <a:extLst>
              <a:ext uri="{FF2B5EF4-FFF2-40B4-BE49-F238E27FC236}">
                <a16:creationId xmlns:a16="http://schemas.microsoft.com/office/drawing/2014/main" id="{C530180B-FC44-4BE9-3557-6F41C7ADA3D5}"/>
              </a:ext>
            </a:extLst>
          </p:cNvPr>
          <p:cNvSpPr/>
          <p:nvPr/>
        </p:nvSpPr>
        <p:spPr>
          <a:xfrm>
            <a:off x="156120" y="1468265"/>
            <a:ext cx="2967024" cy="1385771"/>
          </a:xfrm>
          <a:prstGeom prst="snip2Diag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veria" panose="02000603000000000004" pitchFamily="2" charset="0"/>
              </a:rPr>
              <a:t>Les élèves doivent être en sécurité affective.</a:t>
            </a:r>
          </a:p>
        </p:txBody>
      </p:sp>
      <p:sp>
        <p:nvSpPr>
          <p:cNvPr id="15" name="Flèche : bas 14">
            <a:extLst>
              <a:ext uri="{FF2B5EF4-FFF2-40B4-BE49-F238E27FC236}">
                <a16:creationId xmlns:a16="http://schemas.microsoft.com/office/drawing/2014/main" id="{3B08AF88-08CB-E7D9-769B-06CD26CC6236}"/>
              </a:ext>
            </a:extLst>
          </p:cNvPr>
          <p:cNvSpPr/>
          <p:nvPr/>
        </p:nvSpPr>
        <p:spPr>
          <a:xfrm rot="4000548">
            <a:off x="3674922" y="1317212"/>
            <a:ext cx="247448" cy="10463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avec coins rognés en diagonale 19">
            <a:extLst>
              <a:ext uri="{FF2B5EF4-FFF2-40B4-BE49-F238E27FC236}">
                <a16:creationId xmlns:a16="http://schemas.microsoft.com/office/drawing/2014/main" id="{02C52D78-9229-4BE6-2750-B7870B0CBD6B}"/>
              </a:ext>
            </a:extLst>
          </p:cNvPr>
          <p:cNvSpPr/>
          <p:nvPr/>
        </p:nvSpPr>
        <p:spPr>
          <a:xfrm>
            <a:off x="2013944" y="3243879"/>
            <a:ext cx="2967024" cy="1385771"/>
          </a:xfrm>
          <a:prstGeom prst="snip2Diag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veria" panose="02000603000000000004" pitchFamily="2" charset="0"/>
                <a:ea typeface="+mn-ea"/>
                <a:cs typeface="+mn-cs"/>
              </a:rPr>
              <a:t>Les élèves doivent être en sécurité physique.</a:t>
            </a:r>
          </a:p>
        </p:txBody>
      </p:sp>
      <p:sp>
        <p:nvSpPr>
          <p:cNvPr id="21" name="Flèche : bas 20">
            <a:extLst>
              <a:ext uri="{FF2B5EF4-FFF2-40B4-BE49-F238E27FC236}">
                <a16:creationId xmlns:a16="http://schemas.microsoft.com/office/drawing/2014/main" id="{ABC6C336-9E8D-BA38-2EBE-B983AB153003}"/>
              </a:ext>
            </a:extLst>
          </p:cNvPr>
          <p:cNvSpPr/>
          <p:nvPr/>
        </p:nvSpPr>
        <p:spPr>
          <a:xfrm rot="1890006">
            <a:off x="4708355" y="2558880"/>
            <a:ext cx="233274" cy="5903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avec coins rognés en diagonale 21">
            <a:extLst>
              <a:ext uri="{FF2B5EF4-FFF2-40B4-BE49-F238E27FC236}">
                <a16:creationId xmlns:a16="http://schemas.microsoft.com/office/drawing/2014/main" id="{B0B82D29-33C3-F3A8-A6EC-9FE92965B10A}"/>
              </a:ext>
            </a:extLst>
          </p:cNvPr>
          <p:cNvSpPr/>
          <p:nvPr/>
        </p:nvSpPr>
        <p:spPr>
          <a:xfrm>
            <a:off x="5449385" y="3929777"/>
            <a:ext cx="2967024" cy="1385771"/>
          </a:xfrm>
          <a:prstGeom prst="snip2Diag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veria" panose="02000603000000000004" pitchFamily="2" charset="0"/>
                <a:ea typeface="+mn-ea"/>
                <a:cs typeface="+mn-cs"/>
              </a:rPr>
              <a:t>Les élèves S’impliquent et font de leur mieux.</a:t>
            </a:r>
          </a:p>
        </p:txBody>
      </p:sp>
      <p:sp>
        <p:nvSpPr>
          <p:cNvPr id="23" name="Flèche : bas 22">
            <a:extLst>
              <a:ext uri="{FF2B5EF4-FFF2-40B4-BE49-F238E27FC236}">
                <a16:creationId xmlns:a16="http://schemas.microsoft.com/office/drawing/2014/main" id="{22963B94-4A5E-33FB-2235-F74161E7A6D6}"/>
              </a:ext>
            </a:extLst>
          </p:cNvPr>
          <p:cNvSpPr/>
          <p:nvPr/>
        </p:nvSpPr>
        <p:spPr>
          <a:xfrm rot="20638226">
            <a:off x="6094755" y="2733937"/>
            <a:ext cx="247448" cy="10463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avec coins rognés en diagonale 23">
            <a:extLst>
              <a:ext uri="{FF2B5EF4-FFF2-40B4-BE49-F238E27FC236}">
                <a16:creationId xmlns:a16="http://schemas.microsoft.com/office/drawing/2014/main" id="{9716A243-BF41-258F-C3DC-0ABCD9F36E40}"/>
              </a:ext>
            </a:extLst>
          </p:cNvPr>
          <p:cNvSpPr/>
          <p:nvPr/>
        </p:nvSpPr>
        <p:spPr>
          <a:xfrm>
            <a:off x="7812922" y="2275605"/>
            <a:ext cx="2967024" cy="1385771"/>
          </a:xfrm>
          <a:prstGeom prst="snip2DiagRect">
            <a:avLst/>
          </a:prstGeom>
          <a:solidFill>
            <a:srgbClr val="FFC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veria" panose="02000603000000000004" pitchFamily="2" charset="0"/>
                <a:ea typeface="+mn-ea"/>
                <a:cs typeface="+mn-cs"/>
              </a:rPr>
              <a:t>Les élèves coopèrent pour mieux réussir.</a:t>
            </a:r>
          </a:p>
        </p:txBody>
      </p:sp>
      <p:sp>
        <p:nvSpPr>
          <p:cNvPr id="25" name="Flèche : bas 24">
            <a:extLst>
              <a:ext uri="{FF2B5EF4-FFF2-40B4-BE49-F238E27FC236}">
                <a16:creationId xmlns:a16="http://schemas.microsoft.com/office/drawing/2014/main" id="{377F538C-796B-6BA1-7B21-032C11329232}"/>
              </a:ext>
            </a:extLst>
          </p:cNvPr>
          <p:cNvSpPr/>
          <p:nvPr/>
        </p:nvSpPr>
        <p:spPr>
          <a:xfrm rot="18327725">
            <a:off x="7278659" y="1980036"/>
            <a:ext cx="233274" cy="5903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hlinkClick r:id="rId6" action="ppaction://hlinksldjump"/>
            <a:extLst>
              <a:ext uri="{FF2B5EF4-FFF2-40B4-BE49-F238E27FC236}">
                <a16:creationId xmlns:a16="http://schemas.microsoft.com/office/drawing/2014/main" id="{5AF3E289-F1F8-6676-26EA-3508E7C5B673}"/>
              </a:ext>
            </a:extLst>
          </p:cNvPr>
          <p:cNvSpPr/>
          <p:nvPr/>
        </p:nvSpPr>
        <p:spPr>
          <a:xfrm>
            <a:off x="8199222" y="5935462"/>
            <a:ext cx="1717856"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règles de la classe </a:t>
            </a:r>
          </a:p>
        </p:txBody>
      </p:sp>
      <p:sp>
        <p:nvSpPr>
          <p:cNvPr id="9" name="Rectangle : coins arrondis 8">
            <a:hlinkClick r:id="rId7" action="ppaction://hlinksldjump"/>
            <a:extLst>
              <a:ext uri="{FF2B5EF4-FFF2-40B4-BE49-F238E27FC236}">
                <a16:creationId xmlns:a16="http://schemas.microsoft.com/office/drawing/2014/main" id="{2411E352-EA56-FD7F-3305-AA15D4FE21C4}"/>
              </a:ext>
            </a:extLst>
          </p:cNvPr>
          <p:cNvSpPr/>
          <p:nvPr/>
        </p:nvSpPr>
        <p:spPr>
          <a:xfrm>
            <a:off x="6450880" y="5913795"/>
            <a:ext cx="1717856"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fonctionnement des ceintures</a:t>
            </a:r>
          </a:p>
        </p:txBody>
      </p:sp>
      <p:sp>
        <p:nvSpPr>
          <p:cNvPr id="13" name="Rectangle : coins arrondis 12">
            <a:hlinkClick r:id="rId8" action="ppaction://hlinksldjump"/>
            <a:extLst>
              <a:ext uri="{FF2B5EF4-FFF2-40B4-BE49-F238E27FC236}">
                <a16:creationId xmlns:a16="http://schemas.microsoft.com/office/drawing/2014/main" id="{FD44E688-693B-166E-0112-0C779D7CF990}"/>
              </a:ext>
            </a:extLst>
          </p:cNvPr>
          <p:cNvSpPr/>
          <p:nvPr/>
        </p:nvSpPr>
        <p:spPr>
          <a:xfrm>
            <a:off x="4702538" y="5913795"/>
            <a:ext cx="1717856"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sanctions</a:t>
            </a:r>
          </a:p>
        </p:txBody>
      </p:sp>
      <p:pic>
        <p:nvPicPr>
          <p:cNvPr id="6" name="Picture 4" descr="robinet ">
            <a:extLst>
              <a:ext uri="{FF2B5EF4-FFF2-40B4-BE49-F238E27FC236}">
                <a16:creationId xmlns:a16="http://schemas.microsoft.com/office/drawing/2014/main" id="{D9C3705E-DF02-49FD-CC2A-B1C4A256AE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427" y="638450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obinet ">
            <a:extLst>
              <a:ext uri="{FF2B5EF4-FFF2-40B4-BE49-F238E27FC236}">
                <a16:creationId xmlns:a16="http://schemas.microsoft.com/office/drawing/2014/main" id="{6EB67FB4-3D75-4C68-A5F7-6E68855104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7532" y="641880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obinet ">
            <a:extLst>
              <a:ext uri="{FF2B5EF4-FFF2-40B4-BE49-F238E27FC236}">
                <a16:creationId xmlns:a16="http://schemas.microsoft.com/office/drawing/2014/main" id="{7C11CD54-1E7E-B337-E8BC-2E307E1B0A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4755" y="641880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obinet ">
            <a:extLst>
              <a:ext uri="{FF2B5EF4-FFF2-40B4-BE49-F238E27FC236}">
                <a16:creationId xmlns:a16="http://schemas.microsoft.com/office/drawing/2014/main" id="{7628D76C-BAD3-1DF7-821E-18561A6E83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26694" y="6437885"/>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4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8" name="Rectangle : coins arrondis 7">
            <a:hlinkClick r:id="rId3" action="ppaction://hlinksldjump"/>
            <a:extLst>
              <a:ext uri="{FF2B5EF4-FFF2-40B4-BE49-F238E27FC236}">
                <a16:creationId xmlns:a16="http://schemas.microsoft.com/office/drawing/2014/main" id="{A4C08CFB-CEEC-A062-08EC-E69B66FCECDA}"/>
              </a:ext>
            </a:extLst>
          </p:cNvPr>
          <p:cNvSpPr/>
          <p:nvPr/>
        </p:nvSpPr>
        <p:spPr>
          <a:xfrm>
            <a:off x="9365673" y="6265161"/>
            <a:ext cx="2807747"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 du comportement</a:t>
            </a:r>
          </a:p>
        </p:txBody>
      </p:sp>
      <p:sp>
        <p:nvSpPr>
          <p:cNvPr id="4" name="Rectangle : coins arrondis 3">
            <a:extLst>
              <a:ext uri="{FF2B5EF4-FFF2-40B4-BE49-F238E27FC236}">
                <a16:creationId xmlns:a16="http://schemas.microsoft.com/office/drawing/2014/main" id="{6740AFBD-458A-9249-67B5-0BC8F8DE5CAF}"/>
              </a:ext>
            </a:extLst>
          </p:cNvPr>
          <p:cNvSpPr/>
          <p:nvPr/>
        </p:nvSpPr>
        <p:spPr>
          <a:xfrm>
            <a:off x="111253" y="9813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Règles, droits et devoirs</a:t>
            </a:r>
          </a:p>
        </p:txBody>
      </p:sp>
      <p:pic>
        <p:nvPicPr>
          <p:cNvPr id="4098" name="Picture 2" descr="-Lumos-">
            <a:extLst>
              <a:ext uri="{FF2B5EF4-FFF2-40B4-BE49-F238E27FC236}">
                <a16:creationId xmlns:a16="http://schemas.microsoft.com/office/drawing/2014/main" id="{9197977E-4E7C-4D1F-F3FD-DC79766D5333}"/>
              </a:ext>
            </a:extLst>
          </p:cNvPr>
          <p:cNvPicPr>
            <a:picLocks noChangeAspect="1" noChangeArrowheads="1"/>
          </p:cNvPicPr>
          <p:nvPr/>
        </p:nvPicPr>
        <p:blipFill>
          <a:blip r:embed="rId4">
            <a:clrChange>
              <a:clrFrom>
                <a:srgbClr val="060303"/>
              </a:clrFrom>
              <a:clrTo>
                <a:srgbClr val="060303">
                  <a:alpha val="0"/>
                </a:srgbClr>
              </a:clrTo>
            </a:clrChange>
            <a:extLst>
              <a:ext uri="{28A0092B-C50C-407E-A947-70E740481C1C}">
                <a14:useLocalDpi xmlns:a14="http://schemas.microsoft.com/office/drawing/2010/main" val="0"/>
              </a:ext>
            </a:extLst>
          </a:blip>
          <a:srcRect/>
          <a:stretch>
            <a:fillRect/>
          </a:stretch>
        </p:blipFill>
        <p:spPr bwMode="auto">
          <a:xfrm>
            <a:off x="11484307" y="5278821"/>
            <a:ext cx="714602" cy="8900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 ">
            <a:extLst>
              <a:ext uri="{FF2B5EF4-FFF2-40B4-BE49-F238E27FC236}">
                <a16:creationId xmlns:a16="http://schemas.microsoft.com/office/drawing/2014/main" id="{E80BB5F7-0D8B-C64A-101D-9BCD24253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4106" y="139815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Bulle narrative : rectangle à coins arrondis 9">
            <a:extLst>
              <a:ext uri="{FF2B5EF4-FFF2-40B4-BE49-F238E27FC236}">
                <a16:creationId xmlns:a16="http://schemas.microsoft.com/office/drawing/2014/main" id="{64844573-49D2-BCAE-45CD-17FE6F4B0109}"/>
              </a:ext>
            </a:extLst>
          </p:cNvPr>
          <p:cNvSpPr/>
          <p:nvPr/>
        </p:nvSpPr>
        <p:spPr>
          <a:xfrm>
            <a:off x="6918037" y="246657"/>
            <a:ext cx="5073122" cy="877454"/>
          </a:xfrm>
          <a:prstGeom prst="wedgeRoundRectCallout">
            <a:avLst>
              <a:gd name="adj1" fmla="val 32365"/>
              <a:gd name="adj2" fmla="val 778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Ils ont été construits avec les élèves. Elles sont collées au dessus du tableau. En voici un exemple.</a:t>
            </a:r>
          </a:p>
        </p:txBody>
      </p:sp>
      <p:pic>
        <p:nvPicPr>
          <p:cNvPr id="6" name="Image 5">
            <a:extLst>
              <a:ext uri="{FF2B5EF4-FFF2-40B4-BE49-F238E27FC236}">
                <a16:creationId xmlns:a16="http://schemas.microsoft.com/office/drawing/2014/main" id="{C0F24063-5A49-4EA7-B946-24CC2B175CF1}"/>
              </a:ext>
            </a:extLst>
          </p:cNvPr>
          <p:cNvPicPr>
            <a:picLocks noChangeAspect="1"/>
          </p:cNvPicPr>
          <p:nvPr/>
        </p:nvPicPr>
        <p:blipFill>
          <a:blip r:embed="rId6"/>
          <a:stretch>
            <a:fillRect/>
          </a:stretch>
        </p:blipFill>
        <p:spPr>
          <a:xfrm>
            <a:off x="431896" y="1150027"/>
            <a:ext cx="8541363" cy="5484558"/>
          </a:xfrm>
          <a:prstGeom prst="rect">
            <a:avLst/>
          </a:prstGeom>
        </p:spPr>
      </p:pic>
      <p:sp>
        <p:nvSpPr>
          <p:cNvPr id="7" name="Bulle narrative : rectangle à coins arrondis 6">
            <a:extLst>
              <a:ext uri="{FF2B5EF4-FFF2-40B4-BE49-F238E27FC236}">
                <a16:creationId xmlns:a16="http://schemas.microsoft.com/office/drawing/2014/main" id="{9A3D5DCE-68BC-C2E1-6932-92290DD7ED0F}"/>
              </a:ext>
            </a:extLst>
          </p:cNvPr>
          <p:cNvSpPr/>
          <p:nvPr/>
        </p:nvSpPr>
        <p:spPr>
          <a:xfrm>
            <a:off x="8627709" y="3347438"/>
            <a:ext cx="3447521" cy="877454"/>
          </a:xfrm>
          <a:prstGeom prst="wedgeRoundRectCallout">
            <a:avLst>
              <a:gd name="adj1" fmla="val 25399"/>
              <a:gd name="adj2" fmla="val -1210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Il en existe une dizaine qui vont évoluer selon les besoins des élèves. </a:t>
            </a:r>
          </a:p>
        </p:txBody>
      </p:sp>
      <p:sp>
        <p:nvSpPr>
          <p:cNvPr id="3" name="Rectangle : coins arrondis 2">
            <a:hlinkClick r:id="rId7" action="ppaction://hlinksldjump"/>
            <a:extLst>
              <a:ext uri="{FF2B5EF4-FFF2-40B4-BE49-F238E27FC236}">
                <a16:creationId xmlns:a16="http://schemas.microsoft.com/office/drawing/2014/main" id="{CDC0EC58-64B9-BC81-DBDC-E2A3B032AAA1}"/>
              </a:ext>
            </a:extLst>
          </p:cNvPr>
          <p:cNvSpPr/>
          <p:nvPr/>
        </p:nvSpPr>
        <p:spPr>
          <a:xfrm>
            <a:off x="9744899" y="5359587"/>
            <a:ext cx="1717856"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Lois et constitution de la classe </a:t>
            </a:r>
          </a:p>
        </p:txBody>
      </p:sp>
      <p:sp>
        <p:nvSpPr>
          <p:cNvPr id="9" name="Rectangle : coins arrondis 8">
            <a:hlinkClick r:id="rId8" action="ppaction://hlinksldjump"/>
            <a:extLst>
              <a:ext uri="{FF2B5EF4-FFF2-40B4-BE49-F238E27FC236}">
                <a16:creationId xmlns:a16="http://schemas.microsoft.com/office/drawing/2014/main" id="{4780E09A-23DD-12DF-3961-351C213A58E4}"/>
              </a:ext>
            </a:extLst>
          </p:cNvPr>
          <p:cNvSpPr/>
          <p:nvPr/>
        </p:nvSpPr>
        <p:spPr>
          <a:xfrm>
            <a:off x="10455564" y="4469522"/>
            <a:ext cx="1717856"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fonctionnement des ceintures</a:t>
            </a:r>
          </a:p>
        </p:txBody>
      </p:sp>
      <p:sp>
        <p:nvSpPr>
          <p:cNvPr id="11" name="Rectangle : coins arrondis 10">
            <a:hlinkClick r:id="rId9" action="ppaction://hlinksldjump"/>
            <a:extLst>
              <a:ext uri="{FF2B5EF4-FFF2-40B4-BE49-F238E27FC236}">
                <a16:creationId xmlns:a16="http://schemas.microsoft.com/office/drawing/2014/main" id="{A9C4A86C-2C8F-C844-C33C-7AB5619EB73A}"/>
              </a:ext>
            </a:extLst>
          </p:cNvPr>
          <p:cNvSpPr/>
          <p:nvPr/>
        </p:nvSpPr>
        <p:spPr>
          <a:xfrm>
            <a:off x="9301018" y="4462871"/>
            <a:ext cx="1123972" cy="6929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sanctions</a:t>
            </a:r>
          </a:p>
        </p:txBody>
      </p:sp>
      <p:pic>
        <p:nvPicPr>
          <p:cNvPr id="5" name="Picture 4" descr="robinet ">
            <a:extLst>
              <a:ext uri="{FF2B5EF4-FFF2-40B4-BE49-F238E27FC236}">
                <a16:creationId xmlns:a16="http://schemas.microsoft.com/office/drawing/2014/main" id="{B4BD6BC3-9F28-99D2-64D8-0619E1E1FF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8490" y="505272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obinet ">
            <a:extLst>
              <a:ext uri="{FF2B5EF4-FFF2-40B4-BE49-F238E27FC236}">
                <a16:creationId xmlns:a16="http://schemas.microsoft.com/office/drawing/2014/main" id="{7353CCAF-7F8A-7588-50DD-718F9A199A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6567" y="5866394"/>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obinet ">
            <a:extLst>
              <a:ext uri="{FF2B5EF4-FFF2-40B4-BE49-F238E27FC236}">
                <a16:creationId xmlns:a16="http://schemas.microsoft.com/office/drawing/2014/main" id="{685FD343-B85B-9743-2D92-E8F66C7377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51441" y="499644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obinet ">
            <a:extLst>
              <a:ext uri="{FF2B5EF4-FFF2-40B4-BE49-F238E27FC236}">
                <a16:creationId xmlns:a16="http://schemas.microsoft.com/office/drawing/2014/main" id="{EA546DA2-E222-2F7D-AB3C-36E53C3273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892984">
            <a:off x="9162572" y="6477429"/>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66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8" name="Rectangle : coins arrondis 7">
            <a:hlinkClick r:id="rId3" action="ppaction://hlinksldjump"/>
            <a:extLst>
              <a:ext uri="{FF2B5EF4-FFF2-40B4-BE49-F238E27FC236}">
                <a16:creationId xmlns:a16="http://schemas.microsoft.com/office/drawing/2014/main" id="{A4C08CFB-CEEC-A062-08EC-E69B66FCECDA}"/>
              </a:ext>
            </a:extLst>
          </p:cNvPr>
          <p:cNvSpPr/>
          <p:nvPr/>
        </p:nvSpPr>
        <p:spPr>
          <a:xfrm>
            <a:off x="9365673" y="6159258"/>
            <a:ext cx="2807747"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 du comportement</a:t>
            </a:r>
          </a:p>
        </p:txBody>
      </p:sp>
      <p:sp>
        <p:nvSpPr>
          <p:cNvPr id="4" name="Rectangle : coins arrondis 3">
            <a:extLst>
              <a:ext uri="{FF2B5EF4-FFF2-40B4-BE49-F238E27FC236}">
                <a16:creationId xmlns:a16="http://schemas.microsoft.com/office/drawing/2014/main" id="{6740AFBD-458A-9249-67B5-0BC8F8DE5CAF}"/>
              </a:ext>
            </a:extLst>
          </p:cNvPr>
          <p:cNvSpPr/>
          <p:nvPr/>
        </p:nvSpPr>
        <p:spPr>
          <a:xfrm>
            <a:off x="111253" y="9813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fonctionnement</a:t>
            </a:r>
          </a:p>
        </p:txBody>
      </p:sp>
      <p:pic>
        <p:nvPicPr>
          <p:cNvPr id="4098" name="Picture 2" descr="-Lumos-">
            <a:extLst>
              <a:ext uri="{FF2B5EF4-FFF2-40B4-BE49-F238E27FC236}">
                <a16:creationId xmlns:a16="http://schemas.microsoft.com/office/drawing/2014/main" id="{9197977E-4E7C-4D1F-F3FD-DC79766D5333}"/>
              </a:ext>
            </a:extLst>
          </p:cNvPr>
          <p:cNvPicPr>
            <a:picLocks noChangeAspect="1" noChangeArrowheads="1"/>
          </p:cNvPicPr>
          <p:nvPr/>
        </p:nvPicPr>
        <p:blipFill>
          <a:blip r:embed="rId4">
            <a:clrChange>
              <a:clrFrom>
                <a:srgbClr val="060303"/>
              </a:clrFrom>
              <a:clrTo>
                <a:srgbClr val="060303">
                  <a:alpha val="0"/>
                </a:srgbClr>
              </a:clrTo>
            </a:clrChange>
            <a:extLst>
              <a:ext uri="{28A0092B-C50C-407E-A947-70E740481C1C}">
                <a14:useLocalDpi xmlns:a14="http://schemas.microsoft.com/office/drawing/2010/main" val="0"/>
              </a:ext>
            </a:extLst>
          </a:blip>
          <a:srcRect/>
          <a:stretch>
            <a:fillRect/>
          </a:stretch>
        </p:blipFill>
        <p:spPr bwMode="auto">
          <a:xfrm>
            <a:off x="11484307" y="5316527"/>
            <a:ext cx="714602" cy="8900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f ">
            <a:extLst>
              <a:ext uri="{FF2B5EF4-FFF2-40B4-BE49-F238E27FC236}">
                <a16:creationId xmlns:a16="http://schemas.microsoft.com/office/drawing/2014/main" id="{E80BB5F7-0D8B-C64A-101D-9BCD24253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202" y="246657"/>
            <a:ext cx="633162" cy="6331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6513A46E-40D6-5C51-A1BC-640FC5BA912A}"/>
              </a:ext>
            </a:extLst>
          </p:cNvPr>
          <p:cNvSpPr/>
          <p:nvPr/>
        </p:nvSpPr>
        <p:spPr>
          <a:xfrm>
            <a:off x="3773056" y="172768"/>
            <a:ext cx="7772400"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Chaque semaine le comportement des élèves est évalué par un système de </a:t>
            </a:r>
            <a:r>
              <a:rPr lang="fr-FR">
                <a:solidFill>
                  <a:schemeClr val="tx1"/>
                </a:solidFill>
                <a:latin typeface="Averia" panose="02000603000000000004" pitchFamily="2" charset="0"/>
              </a:rPr>
              <a:t>croix vertes </a:t>
            </a:r>
            <a:r>
              <a:rPr lang="fr-FR" dirty="0">
                <a:solidFill>
                  <a:schemeClr val="tx1"/>
                </a:solidFill>
                <a:latin typeface="Averia" panose="02000603000000000004" pitchFamily="2" charset="0"/>
              </a:rPr>
              <a:t>et croix noires se basant sur les droits et devoirs définis ensemble.</a:t>
            </a:r>
          </a:p>
        </p:txBody>
      </p:sp>
      <p:sp>
        <p:nvSpPr>
          <p:cNvPr id="9" name="Rectangle : coins arrondis 8">
            <a:extLst>
              <a:ext uri="{FF2B5EF4-FFF2-40B4-BE49-F238E27FC236}">
                <a16:creationId xmlns:a16="http://schemas.microsoft.com/office/drawing/2014/main" id="{166A99E1-DD68-ED9C-F920-5647B99D87BF}"/>
              </a:ext>
            </a:extLst>
          </p:cNvPr>
          <p:cNvSpPr/>
          <p:nvPr/>
        </p:nvSpPr>
        <p:spPr>
          <a:xfrm>
            <a:off x="2904837" y="1320223"/>
            <a:ext cx="2045853"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bon comportement = une croix verte</a:t>
            </a:r>
          </a:p>
        </p:txBody>
      </p:sp>
      <p:sp>
        <p:nvSpPr>
          <p:cNvPr id="11" name="Rectangle : coins arrondis 10">
            <a:extLst>
              <a:ext uri="{FF2B5EF4-FFF2-40B4-BE49-F238E27FC236}">
                <a16:creationId xmlns:a16="http://schemas.microsoft.com/office/drawing/2014/main" id="{B66DDC15-B88E-4844-413B-2874903A0594}"/>
              </a:ext>
            </a:extLst>
          </p:cNvPr>
          <p:cNvSpPr/>
          <p:nvPr/>
        </p:nvSpPr>
        <p:spPr>
          <a:xfrm>
            <a:off x="5073073" y="1320223"/>
            <a:ext cx="3359727"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comportement qui ne respecte pas les règles de vie = une croix noire</a:t>
            </a:r>
          </a:p>
        </p:txBody>
      </p:sp>
      <p:sp>
        <p:nvSpPr>
          <p:cNvPr id="12" name="Rectangle : coins arrondis 11">
            <a:extLst>
              <a:ext uri="{FF2B5EF4-FFF2-40B4-BE49-F238E27FC236}">
                <a16:creationId xmlns:a16="http://schemas.microsoft.com/office/drawing/2014/main" id="{BF128813-EBD5-DF46-9EB2-0E236D3202A3}"/>
              </a:ext>
            </a:extLst>
          </p:cNvPr>
          <p:cNvSpPr/>
          <p:nvPr/>
        </p:nvSpPr>
        <p:spPr>
          <a:xfrm>
            <a:off x="8488216" y="1320223"/>
            <a:ext cx="3537529"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Une violence volontaire ou un vol = Une croix rouge</a:t>
            </a:r>
          </a:p>
        </p:txBody>
      </p:sp>
      <p:sp>
        <p:nvSpPr>
          <p:cNvPr id="13" name="Rectangle : coins arrondis 12">
            <a:extLst>
              <a:ext uri="{FF2B5EF4-FFF2-40B4-BE49-F238E27FC236}">
                <a16:creationId xmlns:a16="http://schemas.microsoft.com/office/drawing/2014/main" id="{45D4429B-5A64-E7A1-776A-3D75E9BC7885}"/>
              </a:ext>
            </a:extLst>
          </p:cNvPr>
          <p:cNvSpPr/>
          <p:nvPr/>
        </p:nvSpPr>
        <p:spPr>
          <a:xfrm>
            <a:off x="812801" y="3979313"/>
            <a:ext cx="7065817" cy="1247811"/>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Chaque vendredi en conseil de classe l’élève se voit attribuer une ceinture en fonction de ce comportement. Selon sa ceinture il a plus ou moins de droits. La ceinture peut donc évoluer chaque semaine.</a:t>
            </a:r>
          </a:p>
        </p:txBody>
      </p:sp>
      <p:pic>
        <p:nvPicPr>
          <p:cNvPr id="14" name="Picture 4" descr="prof ">
            <a:extLst>
              <a:ext uri="{FF2B5EF4-FFF2-40B4-BE49-F238E27FC236}">
                <a16:creationId xmlns:a16="http://schemas.microsoft.com/office/drawing/2014/main" id="{84DEED30-5491-AB56-C326-A0EE8BAE4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14" y="4346498"/>
            <a:ext cx="633162" cy="6331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D7AB6D0C-A5C6-D8E1-07D6-04E5D6431AFC}"/>
              </a:ext>
            </a:extLst>
          </p:cNvPr>
          <p:cNvSpPr/>
          <p:nvPr/>
        </p:nvSpPr>
        <p:spPr>
          <a:xfrm>
            <a:off x="7932080" y="4135245"/>
            <a:ext cx="4096797" cy="1055669"/>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ria" panose="02000603000000000004" pitchFamily="2" charset="0"/>
              </a:rPr>
              <a:t>Ceinture blanche </a:t>
            </a:r>
            <a:r>
              <a:rPr lang="fr-FR" sz="1600" dirty="0">
                <a:solidFill>
                  <a:schemeClr val="tx1"/>
                </a:solidFill>
                <a:latin typeface="Averia" panose="02000603000000000004" pitchFamily="2" charset="0"/>
                <a:sym typeface="Wingdings" panose="05000000000000000000" pitchFamily="2" charset="2"/>
              </a:rPr>
              <a:t> ceinture jaune </a:t>
            </a:r>
          </a:p>
          <a:p>
            <a:pPr algn="ctr"/>
            <a:r>
              <a:rPr lang="fr-FR" sz="1600" dirty="0">
                <a:solidFill>
                  <a:schemeClr val="tx1"/>
                </a:solidFill>
                <a:latin typeface="Averia" panose="02000603000000000004" pitchFamily="2" charset="0"/>
                <a:sym typeface="Wingdings" panose="05000000000000000000" pitchFamily="2" charset="2"/>
              </a:rPr>
              <a:t>Ceinture orange  ceinture verte ceinture bleue  ceinture noire</a:t>
            </a:r>
            <a:endParaRPr lang="fr-FR" sz="1600" dirty="0">
              <a:solidFill>
                <a:schemeClr val="tx1"/>
              </a:solidFill>
              <a:latin typeface="Averia" panose="02000603000000000004" pitchFamily="2" charset="0"/>
            </a:endParaRPr>
          </a:p>
        </p:txBody>
      </p:sp>
      <p:sp>
        <p:nvSpPr>
          <p:cNvPr id="16" name="Rectangle : coins arrondis 15">
            <a:extLst>
              <a:ext uri="{FF2B5EF4-FFF2-40B4-BE49-F238E27FC236}">
                <a16:creationId xmlns:a16="http://schemas.microsoft.com/office/drawing/2014/main" id="{7D54FBC6-CFFC-74A8-7202-94283B333BD9}"/>
              </a:ext>
            </a:extLst>
          </p:cNvPr>
          <p:cNvSpPr/>
          <p:nvPr/>
        </p:nvSpPr>
        <p:spPr>
          <a:xfrm>
            <a:off x="7247884" y="2476317"/>
            <a:ext cx="2480663"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Avant chaque croix noire l’élève a été averti a plusieurs reprises.</a:t>
            </a:r>
          </a:p>
        </p:txBody>
      </p:sp>
      <p:sp>
        <p:nvSpPr>
          <p:cNvPr id="17" name="Flèche : bas 16">
            <a:extLst>
              <a:ext uri="{FF2B5EF4-FFF2-40B4-BE49-F238E27FC236}">
                <a16:creationId xmlns:a16="http://schemas.microsoft.com/office/drawing/2014/main" id="{8D171C8C-B718-AE77-B64E-037A954C9B5F}"/>
              </a:ext>
            </a:extLst>
          </p:cNvPr>
          <p:cNvSpPr/>
          <p:nvPr/>
        </p:nvSpPr>
        <p:spPr>
          <a:xfrm>
            <a:off x="7878618" y="2283314"/>
            <a:ext cx="212437" cy="22188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8A17F7FB-035C-CD59-8431-8828867CDAC2}"/>
              </a:ext>
            </a:extLst>
          </p:cNvPr>
          <p:cNvSpPr/>
          <p:nvPr/>
        </p:nvSpPr>
        <p:spPr>
          <a:xfrm>
            <a:off x="8920370" y="2284863"/>
            <a:ext cx="212437" cy="22188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EBF94D1D-B66D-194D-FA58-9F56FD6A4F3E}"/>
              </a:ext>
            </a:extLst>
          </p:cNvPr>
          <p:cNvSpPr/>
          <p:nvPr/>
        </p:nvSpPr>
        <p:spPr>
          <a:xfrm>
            <a:off x="2581664" y="5166468"/>
            <a:ext cx="3805382" cy="890074"/>
          </a:xfrm>
          <a:prstGeom prst="round2Diag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Il faut signer la ceinture chaque semaine. Elle se trouve dans le plan de travail.</a:t>
            </a:r>
          </a:p>
        </p:txBody>
      </p:sp>
      <p:sp>
        <p:nvSpPr>
          <p:cNvPr id="6" name="Rectangle : coins arrondis 5">
            <a:hlinkClick r:id="rId6" action="ppaction://hlinksldjump"/>
            <a:extLst>
              <a:ext uri="{FF2B5EF4-FFF2-40B4-BE49-F238E27FC236}">
                <a16:creationId xmlns:a16="http://schemas.microsoft.com/office/drawing/2014/main" id="{096876FE-5732-0BBF-773C-15122409580A}"/>
              </a:ext>
            </a:extLst>
          </p:cNvPr>
          <p:cNvSpPr/>
          <p:nvPr/>
        </p:nvSpPr>
        <p:spPr>
          <a:xfrm>
            <a:off x="6096000" y="6156997"/>
            <a:ext cx="3242711"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Lois et constitution de la classe </a:t>
            </a:r>
          </a:p>
        </p:txBody>
      </p:sp>
      <p:sp>
        <p:nvSpPr>
          <p:cNvPr id="7" name="Rectangle : coins arrondis 6">
            <a:hlinkClick r:id="rId7" action="ppaction://hlinksldjump"/>
            <a:extLst>
              <a:ext uri="{FF2B5EF4-FFF2-40B4-BE49-F238E27FC236}">
                <a16:creationId xmlns:a16="http://schemas.microsoft.com/office/drawing/2014/main" id="{4A5CFFD5-C909-B2F1-4715-4CE7601309C4}"/>
              </a:ext>
            </a:extLst>
          </p:cNvPr>
          <p:cNvSpPr/>
          <p:nvPr/>
        </p:nvSpPr>
        <p:spPr>
          <a:xfrm>
            <a:off x="3648364" y="6156996"/>
            <a:ext cx="2430643"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règles de la classe </a:t>
            </a:r>
          </a:p>
        </p:txBody>
      </p:sp>
      <p:sp>
        <p:nvSpPr>
          <p:cNvPr id="20" name="Rectangle : coins arrondis 19">
            <a:hlinkClick r:id="rId8" action="ppaction://hlinksldjump"/>
            <a:extLst>
              <a:ext uri="{FF2B5EF4-FFF2-40B4-BE49-F238E27FC236}">
                <a16:creationId xmlns:a16="http://schemas.microsoft.com/office/drawing/2014/main" id="{00882C0F-E139-2DF7-F858-9F20D1A11B1A}"/>
              </a:ext>
            </a:extLst>
          </p:cNvPr>
          <p:cNvSpPr/>
          <p:nvPr/>
        </p:nvSpPr>
        <p:spPr>
          <a:xfrm>
            <a:off x="1902691" y="6150970"/>
            <a:ext cx="1718711"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sanctions</a:t>
            </a:r>
          </a:p>
        </p:txBody>
      </p:sp>
      <p:pic>
        <p:nvPicPr>
          <p:cNvPr id="5" name="Picture 4" descr="robinet ">
            <a:extLst>
              <a:ext uri="{FF2B5EF4-FFF2-40B4-BE49-F238E27FC236}">
                <a16:creationId xmlns:a16="http://schemas.microsoft.com/office/drawing/2014/main" id="{7BA993A9-AB3F-B1F2-E181-969E9F1410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82350" y="6448903"/>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obinet ">
            <a:extLst>
              <a:ext uri="{FF2B5EF4-FFF2-40B4-BE49-F238E27FC236}">
                <a16:creationId xmlns:a16="http://schemas.microsoft.com/office/drawing/2014/main" id="{BEA94173-9411-C252-7066-46B481C3E6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17494" y="644890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obinet ">
            <a:extLst>
              <a:ext uri="{FF2B5EF4-FFF2-40B4-BE49-F238E27FC236}">
                <a16:creationId xmlns:a16="http://schemas.microsoft.com/office/drawing/2014/main" id="{0AE4CAC0-D32B-7E2D-C428-BF6EDEF7BE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6838" y="64614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obinet ">
            <a:extLst>
              <a:ext uri="{FF2B5EF4-FFF2-40B4-BE49-F238E27FC236}">
                <a16:creationId xmlns:a16="http://schemas.microsoft.com/office/drawing/2014/main" id="{B64C9D88-1181-7A4B-4B04-30BA4F686B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2" y="6448901"/>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8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8" name="Rectangle : coins arrondis 7">
            <a:hlinkClick r:id="rId3" action="ppaction://hlinksldjump"/>
            <a:extLst>
              <a:ext uri="{FF2B5EF4-FFF2-40B4-BE49-F238E27FC236}">
                <a16:creationId xmlns:a16="http://schemas.microsoft.com/office/drawing/2014/main" id="{A4C08CFB-CEEC-A062-08EC-E69B66FCECDA}"/>
              </a:ext>
            </a:extLst>
          </p:cNvPr>
          <p:cNvSpPr/>
          <p:nvPr/>
        </p:nvSpPr>
        <p:spPr>
          <a:xfrm>
            <a:off x="9365673" y="6130979"/>
            <a:ext cx="2807747"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 du comportement</a:t>
            </a:r>
          </a:p>
        </p:txBody>
      </p:sp>
      <p:sp>
        <p:nvSpPr>
          <p:cNvPr id="4" name="Rectangle : coins arrondis 3">
            <a:extLst>
              <a:ext uri="{FF2B5EF4-FFF2-40B4-BE49-F238E27FC236}">
                <a16:creationId xmlns:a16="http://schemas.microsoft.com/office/drawing/2014/main" id="{6740AFBD-458A-9249-67B5-0BC8F8DE5CAF}"/>
              </a:ext>
            </a:extLst>
          </p:cNvPr>
          <p:cNvSpPr/>
          <p:nvPr/>
        </p:nvSpPr>
        <p:spPr>
          <a:xfrm>
            <a:off x="111253" y="9813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sanctions</a:t>
            </a:r>
          </a:p>
        </p:txBody>
      </p:sp>
      <p:pic>
        <p:nvPicPr>
          <p:cNvPr id="4098" name="Picture 2" descr="-Lumos-">
            <a:extLst>
              <a:ext uri="{FF2B5EF4-FFF2-40B4-BE49-F238E27FC236}">
                <a16:creationId xmlns:a16="http://schemas.microsoft.com/office/drawing/2014/main" id="{9197977E-4E7C-4D1F-F3FD-DC79766D5333}"/>
              </a:ext>
            </a:extLst>
          </p:cNvPr>
          <p:cNvPicPr>
            <a:picLocks noChangeAspect="1" noChangeArrowheads="1"/>
          </p:cNvPicPr>
          <p:nvPr/>
        </p:nvPicPr>
        <p:blipFill>
          <a:blip r:embed="rId4">
            <a:clrChange>
              <a:clrFrom>
                <a:srgbClr val="060303"/>
              </a:clrFrom>
              <a:clrTo>
                <a:srgbClr val="060303">
                  <a:alpha val="0"/>
                </a:srgbClr>
              </a:clrTo>
            </a:clrChange>
            <a:extLst>
              <a:ext uri="{28A0092B-C50C-407E-A947-70E740481C1C}">
                <a14:useLocalDpi xmlns:a14="http://schemas.microsoft.com/office/drawing/2010/main" val="0"/>
              </a:ext>
            </a:extLst>
          </a:blip>
          <a:srcRect/>
          <a:stretch>
            <a:fillRect/>
          </a:stretch>
        </p:blipFill>
        <p:spPr bwMode="auto">
          <a:xfrm>
            <a:off x="11484307" y="5288248"/>
            <a:ext cx="714602" cy="8900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6513A46E-40D6-5C51-A1BC-640FC5BA912A}"/>
              </a:ext>
            </a:extLst>
          </p:cNvPr>
          <p:cNvSpPr/>
          <p:nvPr/>
        </p:nvSpPr>
        <p:spPr>
          <a:xfrm>
            <a:off x="3773055" y="172768"/>
            <a:ext cx="8252689"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La sanction positive est l’attribution de droits supplémentaire aux récréations ou lors de la sortie de la classe. </a:t>
            </a:r>
          </a:p>
        </p:txBody>
      </p:sp>
      <p:sp>
        <p:nvSpPr>
          <p:cNvPr id="9" name="Rectangle : coins arrondis 8">
            <a:extLst>
              <a:ext uri="{FF2B5EF4-FFF2-40B4-BE49-F238E27FC236}">
                <a16:creationId xmlns:a16="http://schemas.microsoft.com/office/drawing/2014/main" id="{166A99E1-DD68-ED9C-F920-5647B99D87BF}"/>
              </a:ext>
            </a:extLst>
          </p:cNvPr>
          <p:cNvSpPr/>
          <p:nvPr/>
        </p:nvSpPr>
        <p:spPr>
          <a:xfrm>
            <a:off x="969349" y="1373896"/>
            <a:ext cx="6004106" cy="1055669"/>
          </a:xfrm>
          <a:prstGeom prst="round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Au-delà de la croix, la sanction doit permet à la personne victime de se sentir prise en considération : excuse, remplacement d’un matériel...</a:t>
            </a:r>
          </a:p>
        </p:txBody>
      </p:sp>
      <p:sp>
        <p:nvSpPr>
          <p:cNvPr id="13" name="Rectangle : coins arrondis 12">
            <a:extLst>
              <a:ext uri="{FF2B5EF4-FFF2-40B4-BE49-F238E27FC236}">
                <a16:creationId xmlns:a16="http://schemas.microsoft.com/office/drawing/2014/main" id="{45D4429B-5A64-E7A1-776A-3D75E9BC7885}"/>
              </a:ext>
            </a:extLst>
          </p:cNvPr>
          <p:cNvSpPr/>
          <p:nvPr/>
        </p:nvSpPr>
        <p:spPr>
          <a:xfrm>
            <a:off x="833582" y="2897008"/>
            <a:ext cx="7065817" cy="830101"/>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Pour certains élèves qui ne progressent pas, d’autres dispositifs peuvent être mis en place </a:t>
            </a:r>
          </a:p>
        </p:txBody>
      </p:sp>
      <p:pic>
        <p:nvPicPr>
          <p:cNvPr id="14" name="Picture 4" descr="prof ">
            <a:extLst>
              <a:ext uri="{FF2B5EF4-FFF2-40B4-BE49-F238E27FC236}">
                <a16:creationId xmlns:a16="http://schemas.microsoft.com/office/drawing/2014/main" id="{84DEED30-5491-AB56-C326-A0EE8BAE4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53" y="3093947"/>
            <a:ext cx="633162" cy="6331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D7AB6D0C-A5C6-D8E1-07D6-04E5D6431AFC}"/>
              </a:ext>
            </a:extLst>
          </p:cNvPr>
          <p:cNvSpPr/>
          <p:nvPr/>
        </p:nvSpPr>
        <p:spPr>
          <a:xfrm>
            <a:off x="8612333" y="2834203"/>
            <a:ext cx="2314286" cy="1055669"/>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veria" panose="02000603000000000004" pitchFamily="2" charset="0"/>
              </a:rPr>
              <a:t>Contrat de comportement</a:t>
            </a:r>
          </a:p>
        </p:txBody>
      </p:sp>
      <p:sp>
        <p:nvSpPr>
          <p:cNvPr id="17" name="Flèche : bas 16">
            <a:extLst>
              <a:ext uri="{FF2B5EF4-FFF2-40B4-BE49-F238E27FC236}">
                <a16:creationId xmlns:a16="http://schemas.microsoft.com/office/drawing/2014/main" id="{8D171C8C-B718-AE77-B64E-037A954C9B5F}"/>
              </a:ext>
            </a:extLst>
          </p:cNvPr>
          <p:cNvSpPr/>
          <p:nvPr/>
        </p:nvSpPr>
        <p:spPr>
          <a:xfrm>
            <a:off x="2032000" y="1016186"/>
            <a:ext cx="203201" cy="39465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8A17F7FB-035C-CD59-8431-8828867CDAC2}"/>
              </a:ext>
            </a:extLst>
          </p:cNvPr>
          <p:cNvSpPr/>
          <p:nvPr/>
        </p:nvSpPr>
        <p:spPr>
          <a:xfrm rot="16200000">
            <a:off x="8149648" y="3131959"/>
            <a:ext cx="242454" cy="55713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bas 4">
            <a:extLst>
              <a:ext uri="{FF2B5EF4-FFF2-40B4-BE49-F238E27FC236}">
                <a16:creationId xmlns:a16="http://schemas.microsoft.com/office/drawing/2014/main" id="{98A1D0F0-1626-1FAE-70D8-F4B8934C638C}"/>
              </a:ext>
            </a:extLst>
          </p:cNvPr>
          <p:cNvSpPr/>
          <p:nvPr/>
        </p:nvSpPr>
        <p:spPr>
          <a:xfrm rot="16200000">
            <a:off x="3111998" y="-93022"/>
            <a:ext cx="214534" cy="132001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71D60A68-5AC3-DD47-5DF7-B2050968D7EA}"/>
              </a:ext>
            </a:extLst>
          </p:cNvPr>
          <p:cNvSpPr/>
          <p:nvPr/>
        </p:nvSpPr>
        <p:spPr>
          <a:xfrm>
            <a:off x="7286914" y="4112515"/>
            <a:ext cx="1967923" cy="1055669"/>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veria" panose="02000603000000000004" pitchFamily="2" charset="0"/>
              </a:rPr>
              <a:t>Exclusion de la classe</a:t>
            </a:r>
          </a:p>
        </p:txBody>
      </p:sp>
      <p:sp>
        <p:nvSpPr>
          <p:cNvPr id="7" name="Rectangle : coins arrondis 6">
            <a:extLst>
              <a:ext uri="{FF2B5EF4-FFF2-40B4-BE49-F238E27FC236}">
                <a16:creationId xmlns:a16="http://schemas.microsoft.com/office/drawing/2014/main" id="{839A59BD-2FB5-3013-5062-BE0EE495282B}"/>
              </a:ext>
            </a:extLst>
          </p:cNvPr>
          <p:cNvSpPr/>
          <p:nvPr/>
        </p:nvSpPr>
        <p:spPr>
          <a:xfrm>
            <a:off x="4905087" y="4098136"/>
            <a:ext cx="1967923" cy="1055669"/>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veria" panose="02000603000000000004" pitchFamily="2" charset="0"/>
              </a:rPr>
              <a:t>Exclusion de certaines sorties</a:t>
            </a:r>
          </a:p>
        </p:txBody>
      </p:sp>
      <p:sp>
        <p:nvSpPr>
          <p:cNvPr id="10" name="Rectangle : coins arrondis 9">
            <a:extLst>
              <a:ext uri="{FF2B5EF4-FFF2-40B4-BE49-F238E27FC236}">
                <a16:creationId xmlns:a16="http://schemas.microsoft.com/office/drawing/2014/main" id="{5EFF6D35-56FB-1381-451C-44A35808588C}"/>
              </a:ext>
            </a:extLst>
          </p:cNvPr>
          <p:cNvSpPr/>
          <p:nvPr/>
        </p:nvSpPr>
        <p:spPr>
          <a:xfrm>
            <a:off x="2580037" y="4112515"/>
            <a:ext cx="1967923" cy="1055669"/>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veria" panose="02000603000000000004" pitchFamily="2" charset="0"/>
              </a:rPr>
              <a:t>Exclusion chez la directrice</a:t>
            </a:r>
          </a:p>
        </p:txBody>
      </p:sp>
      <p:sp>
        <p:nvSpPr>
          <p:cNvPr id="19" name="Rectangle : coins arrondis 18">
            <a:extLst>
              <a:ext uri="{FF2B5EF4-FFF2-40B4-BE49-F238E27FC236}">
                <a16:creationId xmlns:a16="http://schemas.microsoft.com/office/drawing/2014/main" id="{3E1715C4-2A16-DD9E-B1B2-50E7C54C111D}"/>
              </a:ext>
            </a:extLst>
          </p:cNvPr>
          <p:cNvSpPr/>
          <p:nvPr/>
        </p:nvSpPr>
        <p:spPr>
          <a:xfrm>
            <a:off x="306851" y="4112514"/>
            <a:ext cx="1967923" cy="1283166"/>
          </a:xfrm>
          <a:prstGeom prst="round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veria" panose="02000603000000000004" pitchFamily="2" charset="0"/>
              </a:rPr>
              <a:t>Rendez-vous avec les parents et la directrice</a:t>
            </a:r>
          </a:p>
        </p:txBody>
      </p:sp>
      <p:sp>
        <p:nvSpPr>
          <p:cNvPr id="21" name="Flèche : bas 20">
            <a:extLst>
              <a:ext uri="{FF2B5EF4-FFF2-40B4-BE49-F238E27FC236}">
                <a16:creationId xmlns:a16="http://schemas.microsoft.com/office/drawing/2014/main" id="{CDC745F0-DDF2-10A6-C2B3-CF440F62BCDC}"/>
              </a:ext>
            </a:extLst>
          </p:cNvPr>
          <p:cNvSpPr/>
          <p:nvPr/>
        </p:nvSpPr>
        <p:spPr>
          <a:xfrm rot="19850922">
            <a:off x="7334983" y="3660631"/>
            <a:ext cx="242454" cy="55713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bas 21">
            <a:extLst>
              <a:ext uri="{FF2B5EF4-FFF2-40B4-BE49-F238E27FC236}">
                <a16:creationId xmlns:a16="http://schemas.microsoft.com/office/drawing/2014/main" id="{6DC891A2-2233-A168-DA24-CC0D1E913E9F}"/>
              </a:ext>
            </a:extLst>
          </p:cNvPr>
          <p:cNvSpPr/>
          <p:nvPr/>
        </p:nvSpPr>
        <p:spPr>
          <a:xfrm rot="437973">
            <a:off x="5687240" y="3681989"/>
            <a:ext cx="238160" cy="41576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bas 23">
            <a:extLst>
              <a:ext uri="{FF2B5EF4-FFF2-40B4-BE49-F238E27FC236}">
                <a16:creationId xmlns:a16="http://schemas.microsoft.com/office/drawing/2014/main" id="{6EBF2277-EFB5-7A35-8D94-C996AFBD548C}"/>
              </a:ext>
            </a:extLst>
          </p:cNvPr>
          <p:cNvSpPr/>
          <p:nvPr/>
        </p:nvSpPr>
        <p:spPr>
          <a:xfrm rot="437973">
            <a:off x="3798902" y="3679178"/>
            <a:ext cx="238160" cy="41576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DE2CC796-AD90-E7DD-FCBD-0EFEC841171B}"/>
              </a:ext>
            </a:extLst>
          </p:cNvPr>
          <p:cNvSpPr/>
          <p:nvPr/>
        </p:nvSpPr>
        <p:spPr>
          <a:xfrm rot="437973">
            <a:off x="1457329" y="3668927"/>
            <a:ext cx="238160" cy="41576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3B8086C-59C5-045B-B6EB-A75813674D2E}"/>
              </a:ext>
            </a:extLst>
          </p:cNvPr>
          <p:cNvPicPr>
            <a:picLocks noChangeAspect="1"/>
          </p:cNvPicPr>
          <p:nvPr/>
        </p:nvPicPr>
        <p:blipFill>
          <a:blip r:embed="rId6"/>
          <a:stretch>
            <a:fillRect/>
          </a:stretch>
        </p:blipFill>
        <p:spPr>
          <a:xfrm rot="20945931">
            <a:off x="343561" y="5740908"/>
            <a:ext cx="577576" cy="871530"/>
          </a:xfrm>
          <a:custGeom>
            <a:avLst/>
            <a:gdLst>
              <a:gd name="connsiteX0" fmla="*/ 0 w 577576"/>
              <a:gd name="connsiteY0" fmla="*/ 0 h 871530"/>
              <a:gd name="connsiteX1" fmla="*/ 577576 w 577576"/>
              <a:gd name="connsiteY1" fmla="*/ 0 h 871530"/>
              <a:gd name="connsiteX2" fmla="*/ 577576 w 577576"/>
              <a:gd name="connsiteY2" fmla="*/ 453196 h 871530"/>
              <a:gd name="connsiteX3" fmla="*/ 577576 w 577576"/>
              <a:gd name="connsiteY3" fmla="*/ 871530 h 871530"/>
              <a:gd name="connsiteX4" fmla="*/ 0 w 577576"/>
              <a:gd name="connsiteY4" fmla="*/ 871530 h 871530"/>
              <a:gd name="connsiteX5" fmla="*/ 0 w 577576"/>
              <a:gd name="connsiteY5" fmla="*/ 427050 h 871530"/>
              <a:gd name="connsiteX6" fmla="*/ 0 w 577576"/>
              <a:gd name="connsiteY6" fmla="*/ 0 h 87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76" h="871530" fill="none" extrusionOk="0">
                <a:moveTo>
                  <a:pt x="0" y="0"/>
                </a:moveTo>
                <a:cubicBezTo>
                  <a:pt x="242294" y="-9980"/>
                  <a:pt x="424754" y="-7431"/>
                  <a:pt x="577576" y="0"/>
                </a:cubicBezTo>
                <a:cubicBezTo>
                  <a:pt x="555563" y="202603"/>
                  <a:pt x="591517" y="319301"/>
                  <a:pt x="577576" y="453196"/>
                </a:cubicBezTo>
                <a:cubicBezTo>
                  <a:pt x="563635" y="587091"/>
                  <a:pt x="584388" y="784219"/>
                  <a:pt x="577576" y="871530"/>
                </a:cubicBezTo>
                <a:cubicBezTo>
                  <a:pt x="394806" y="842752"/>
                  <a:pt x="243158" y="865753"/>
                  <a:pt x="0" y="871530"/>
                </a:cubicBezTo>
                <a:cubicBezTo>
                  <a:pt x="20166" y="672251"/>
                  <a:pt x="-10139" y="526209"/>
                  <a:pt x="0" y="427050"/>
                </a:cubicBezTo>
                <a:cubicBezTo>
                  <a:pt x="10139" y="327891"/>
                  <a:pt x="5343" y="123664"/>
                  <a:pt x="0" y="0"/>
                </a:cubicBezTo>
                <a:close/>
              </a:path>
              <a:path w="577576" h="871530" stroke="0" extrusionOk="0">
                <a:moveTo>
                  <a:pt x="0" y="0"/>
                </a:moveTo>
                <a:cubicBezTo>
                  <a:pt x="276013" y="15457"/>
                  <a:pt x="369959" y="6475"/>
                  <a:pt x="577576" y="0"/>
                </a:cubicBezTo>
                <a:cubicBezTo>
                  <a:pt x="558005" y="85234"/>
                  <a:pt x="565575" y="254033"/>
                  <a:pt x="577576" y="418334"/>
                </a:cubicBezTo>
                <a:cubicBezTo>
                  <a:pt x="589577" y="582635"/>
                  <a:pt x="570309" y="775369"/>
                  <a:pt x="577576" y="871530"/>
                </a:cubicBezTo>
                <a:cubicBezTo>
                  <a:pt x="357371" y="885884"/>
                  <a:pt x="215488" y="887402"/>
                  <a:pt x="0" y="871530"/>
                </a:cubicBezTo>
                <a:cubicBezTo>
                  <a:pt x="6335" y="769594"/>
                  <a:pt x="1055" y="575408"/>
                  <a:pt x="0" y="418334"/>
                </a:cubicBezTo>
                <a:cubicBezTo>
                  <a:pt x="-1055" y="261260"/>
                  <a:pt x="-5600" y="195533"/>
                  <a:pt x="0" y="0"/>
                </a:cubicBezTo>
                <a:close/>
              </a:path>
            </a:pathLst>
          </a:custGeom>
          <a:ln w="28575">
            <a:solidFill>
              <a:schemeClr val="tx1"/>
            </a:solidFill>
            <a:extLst>
              <a:ext uri="{C807C97D-BFC1-408E-A445-0C87EB9F89A2}">
                <ask:lineSketchStyleProps xmlns:ask="http://schemas.microsoft.com/office/drawing/2018/sketchyshapes" sd="3705000160">
                  <a:prstGeom prst="rect">
                    <a:avLst/>
                  </a:prstGeom>
                  <ask:type>
                    <ask:lineSketchFreehand/>
                  </ask:type>
                </ask:lineSketchStyleProps>
              </a:ext>
            </a:extLst>
          </a:ln>
        </p:spPr>
      </p:pic>
      <p:sp>
        <p:nvSpPr>
          <p:cNvPr id="12" name="Rectangle : avec coins rognés en diagonale 11">
            <a:extLst>
              <a:ext uri="{FF2B5EF4-FFF2-40B4-BE49-F238E27FC236}">
                <a16:creationId xmlns:a16="http://schemas.microsoft.com/office/drawing/2014/main" id="{C01CB03A-BB8A-4593-6CD9-F90EC4B2B561}"/>
              </a:ext>
            </a:extLst>
          </p:cNvPr>
          <p:cNvSpPr/>
          <p:nvPr/>
        </p:nvSpPr>
        <p:spPr>
          <a:xfrm>
            <a:off x="1145309" y="5799968"/>
            <a:ext cx="3362037" cy="809253"/>
          </a:xfrm>
          <a:prstGeom prst="snip2Diag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Des questions... notez les sur la feuille qui vous a été distribuée à l’entrée.</a:t>
            </a:r>
          </a:p>
        </p:txBody>
      </p:sp>
      <p:sp>
        <p:nvSpPr>
          <p:cNvPr id="16" name="Rectangle : coins arrondis 15">
            <a:hlinkClick r:id="rId7" action="ppaction://hlinksldjump"/>
            <a:extLst>
              <a:ext uri="{FF2B5EF4-FFF2-40B4-BE49-F238E27FC236}">
                <a16:creationId xmlns:a16="http://schemas.microsoft.com/office/drawing/2014/main" id="{5EAFCA0D-E3F5-8403-40B6-70CFDA4D6B50}"/>
              </a:ext>
            </a:extLst>
          </p:cNvPr>
          <p:cNvSpPr/>
          <p:nvPr/>
        </p:nvSpPr>
        <p:spPr>
          <a:xfrm>
            <a:off x="6169891" y="6130979"/>
            <a:ext cx="317878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Lois et constitution de la classe </a:t>
            </a:r>
          </a:p>
        </p:txBody>
      </p:sp>
      <p:sp>
        <p:nvSpPr>
          <p:cNvPr id="20" name="Rectangle : coins arrondis 19">
            <a:hlinkClick r:id="rId8" action="ppaction://hlinksldjump"/>
            <a:extLst>
              <a:ext uri="{FF2B5EF4-FFF2-40B4-BE49-F238E27FC236}">
                <a16:creationId xmlns:a16="http://schemas.microsoft.com/office/drawing/2014/main" id="{EF6EF0DA-CBC0-5828-5918-137B88BB23D9}"/>
              </a:ext>
            </a:extLst>
          </p:cNvPr>
          <p:cNvSpPr/>
          <p:nvPr/>
        </p:nvSpPr>
        <p:spPr>
          <a:xfrm>
            <a:off x="5523345" y="5743345"/>
            <a:ext cx="2532822" cy="37076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Les règles de la classe </a:t>
            </a:r>
          </a:p>
        </p:txBody>
      </p:sp>
      <p:sp>
        <p:nvSpPr>
          <p:cNvPr id="23" name="Rectangle : coins arrondis 22">
            <a:hlinkClick r:id="rId9" action="ppaction://hlinksldjump"/>
            <a:extLst>
              <a:ext uri="{FF2B5EF4-FFF2-40B4-BE49-F238E27FC236}">
                <a16:creationId xmlns:a16="http://schemas.microsoft.com/office/drawing/2014/main" id="{31DDCF13-1D22-CA19-5573-A15CEDDA9CEB}"/>
              </a:ext>
            </a:extLst>
          </p:cNvPr>
          <p:cNvSpPr/>
          <p:nvPr/>
        </p:nvSpPr>
        <p:spPr>
          <a:xfrm>
            <a:off x="8105277" y="5743345"/>
            <a:ext cx="3362037" cy="34645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fonctionnement des ceintures</a:t>
            </a:r>
          </a:p>
        </p:txBody>
      </p:sp>
      <p:pic>
        <p:nvPicPr>
          <p:cNvPr id="26" name="Picture 4" descr="robinet ">
            <a:extLst>
              <a:ext uri="{FF2B5EF4-FFF2-40B4-BE49-F238E27FC236}">
                <a16:creationId xmlns:a16="http://schemas.microsoft.com/office/drawing/2014/main" id="{2D6412F2-A1AB-23C7-9C47-F8A63D9295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7152" y="6452768"/>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obinet ">
            <a:extLst>
              <a:ext uri="{FF2B5EF4-FFF2-40B4-BE49-F238E27FC236}">
                <a16:creationId xmlns:a16="http://schemas.microsoft.com/office/drawing/2014/main" id="{A36D10AA-A02D-1FD0-9B79-B5147D6F4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05453" y="644088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obinet ">
            <a:extLst>
              <a:ext uri="{FF2B5EF4-FFF2-40B4-BE49-F238E27FC236}">
                <a16:creationId xmlns:a16="http://schemas.microsoft.com/office/drawing/2014/main" id="{0908423D-20F7-059B-5E94-57969B3BE5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4945" y="598917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obinet ">
            <a:extLst>
              <a:ext uri="{FF2B5EF4-FFF2-40B4-BE49-F238E27FC236}">
                <a16:creationId xmlns:a16="http://schemas.microsoft.com/office/drawing/2014/main" id="{CEABE378-E841-A792-7846-1D59ACF51E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721008">
            <a:off x="11233581" y="5501777"/>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9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pic>
        <p:nvPicPr>
          <p:cNvPr id="5138" name="Picture 2" descr="ballons ">
            <a:extLst>
              <a:ext uri="{FF2B5EF4-FFF2-40B4-BE49-F238E27FC236}">
                <a16:creationId xmlns:a16="http://schemas.microsoft.com/office/drawing/2014/main" id="{BBFB22CA-77C5-70D5-AE02-C04E25E4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403" y="3780284"/>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2" descr="ballons ">
            <a:extLst>
              <a:ext uri="{FF2B5EF4-FFF2-40B4-BE49-F238E27FC236}">
                <a16:creationId xmlns:a16="http://schemas.microsoft.com/office/drawing/2014/main" id="{37028206-4AF6-3DA1-E6B8-F15610973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09" y="3689118"/>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 descr="ballons ">
            <a:extLst>
              <a:ext uri="{FF2B5EF4-FFF2-40B4-BE49-F238E27FC236}">
                <a16:creationId xmlns:a16="http://schemas.microsoft.com/office/drawing/2014/main" id="{35414F5B-92BD-D5FE-8EFD-615117EFE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574" y="1020204"/>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 descr="ballons ">
            <a:extLst>
              <a:ext uri="{FF2B5EF4-FFF2-40B4-BE49-F238E27FC236}">
                <a16:creationId xmlns:a16="http://schemas.microsoft.com/office/drawing/2014/main" id="{D71FEA7C-720D-71D6-57C7-2382F77F2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 y="1029631"/>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 descr="ballons ">
            <a:extLst>
              <a:ext uri="{FF2B5EF4-FFF2-40B4-BE49-F238E27FC236}">
                <a16:creationId xmlns:a16="http://schemas.microsoft.com/office/drawing/2014/main" id="{93FC3594-9BA3-61EA-2301-C87898C0B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895" y="1791238"/>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 descr="ballons ">
            <a:extLst>
              <a:ext uri="{FF2B5EF4-FFF2-40B4-BE49-F238E27FC236}">
                <a16:creationId xmlns:a16="http://schemas.microsoft.com/office/drawing/2014/main" id="{3F4FC21C-7A06-563E-97DA-0301ED3AF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602" y="4347183"/>
            <a:ext cx="853245" cy="85324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2" descr="ballons ">
            <a:extLst>
              <a:ext uri="{FF2B5EF4-FFF2-40B4-BE49-F238E27FC236}">
                <a16:creationId xmlns:a16="http://schemas.microsoft.com/office/drawing/2014/main" id="{8A44B835-B71C-0224-9E90-BF36BFB65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757" y="100783"/>
            <a:ext cx="853245" cy="8532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hlinkClick r:id="rId4" action="ppaction://hlinksldjump"/>
            <a:extLst>
              <a:ext uri="{FF2B5EF4-FFF2-40B4-BE49-F238E27FC236}">
                <a16:creationId xmlns:a16="http://schemas.microsoft.com/office/drawing/2014/main" id="{A4C08CFB-CEEC-A062-08EC-E69B66FCECDA}"/>
              </a:ext>
            </a:extLst>
          </p:cNvPr>
          <p:cNvSpPr/>
          <p:nvPr/>
        </p:nvSpPr>
        <p:spPr>
          <a:xfrm>
            <a:off x="5348983" y="6097147"/>
            <a:ext cx="2807747"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pic>
        <p:nvPicPr>
          <p:cNvPr id="4098" name="Picture 2" descr="-Lumos-">
            <a:extLst>
              <a:ext uri="{FF2B5EF4-FFF2-40B4-BE49-F238E27FC236}">
                <a16:creationId xmlns:a16="http://schemas.microsoft.com/office/drawing/2014/main" id="{9197977E-4E7C-4D1F-F3FD-DC79766D5333}"/>
              </a:ext>
            </a:extLst>
          </p:cNvPr>
          <p:cNvPicPr>
            <a:picLocks noChangeAspect="1" noChangeArrowheads="1"/>
          </p:cNvPicPr>
          <p:nvPr/>
        </p:nvPicPr>
        <p:blipFill>
          <a:blip r:embed="rId5">
            <a:clrChange>
              <a:clrFrom>
                <a:srgbClr val="060303"/>
              </a:clrFrom>
              <a:clrTo>
                <a:srgbClr val="060303">
                  <a:alpha val="0"/>
                </a:srgbClr>
              </a:clrTo>
            </a:clrChange>
            <a:extLst>
              <a:ext uri="{28A0092B-C50C-407E-A947-70E740481C1C}">
                <a14:useLocalDpi xmlns:a14="http://schemas.microsoft.com/office/drawing/2010/main" val="0"/>
              </a:ext>
            </a:extLst>
          </a:blip>
          <a:srcRect/>
          <a:stretch>
            <a:fillRect/>
          </a:stretch>
        </p:blipFill>
        <p:spPr bwMode="auto">
          <a:xfrm>
            <a:off x="11350379" y="6015346"/>
            <a:ext cx="714602" cy="8900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688BEE80-F1D3-1D7C-6C18-E1C26D22618B}"/>
              </a:ext>
            </a:extLst>
          </p:cNvPr>
          <p:cNvSpPr/>
          <p:nvPr/>
        </p:nvSpPr>
        <p:spPr>
          <a:xfrm>
            <a:off x="80025" y="33826"/>
            <a:ext cx="4057010" cy="926383"/>
          </a:xfrm>
          <a:custGeom>
            <a:avLst/>
            <a:gdLst>
              <a:gd name="connsiteX0" fmla="*/ 0 w 4057010"/>
              <a:gd name="connsiteY0" fmla="*/ 154400 h 926383"/>
              <a:gd name="connsiteX1" fmla="*/ 154400 w 4057010"/>
              <a:gd name="connsiteY1" fmla="*/ 0 h 926383"/>
              <a:gd name="connsiteX2" fmla="*/ 741620 w 4057010"/>
              <a:gd name="connsiteY2" fmla="*/ 0 h 926383"/>
              <a:gd name="connsiteX3" fmla="*/ 1291357 w 4057010"/>
              <a:gd name="connsiteY3" fmla="*/ 0 h 926383"/>
              <a:gd name="connsiteX4" fmla="*/ 1841095 w 4057010"/>
              <a:gd name="connsiteY4" fmla="*/ 0 h 926383"/>
              <a:gd name="connsiteX5" fmla="*/ 2428314 w 4057010"/>
              <a:gd name="connsiteY5" fmla="*/ 0 h 926383"/>
              <a:gd name="connsiteX6" fmla="*/ 3053016 w 4057010"/>
              <a:gd name="connsiteY6" fmla="*/ 0 h 926383"/>
              <a:gd name="connsiteX7" fmla="*/ 3902610 w 4057010"/>
              <a:gd name="connsiteY7" fmla="*/ 0 h 926383"/>
              <a:gd name="connsiteX8" fmla="*/ 4057010 w 4057010"/>
              <a:gd name="connsiteY8" fmla="*/ 154400 h 926383"/>
              <a:gd name="connsiteX9" fmla="*/ 4057010 w 4057010"/>
              <a:gd name="connsiteY9" fmla="*/ 771983 h 926383"/>
              <a:gd name="connsiteX10" fmla="*/ 3902610 w 4057010"/>
              <a:gd name="connsiteY10" fmla="*/ 926383 h 926383"/>
              <a:gd name="connsiteX11" fmla="*/ 3240426 w 4057010"/>
              <a:gd name="connsiteY11" fmla="*/ 926383 h 926383"/>
              <a:gd name="connsiteX12" fmla="*/ 2653207 w 4057010"/>
              <a:gd name="connsiteY12" fmla="*/ 926383 h 926383"/>
              <a:gd name="connsiteX13" fmla="*/ 2065987 w 4057010"/>
              <a:gd name="connsiteY13" fmla="*/ 926383 h 926383"/>
              <a:gd name="connsiteX14" fmla="*/ 1403803 w 4057010"/>
              <a:gd name="connsiteY14" fmla="*/ 926383 h 926383"/>
              <a:gd name="connsiteX15" fmla="*/ 704137 w 4057010"/>
              <a:gd name="connsiteY15" fmla="*/ 926383 h 926383"/>
              <a:gd name="connsiteX16" fmla="*/ 154400 w 4057010"/>
              <a:gd name="connsiteY16" fmla="*/ 926383 h 926383"/>
              <a:gd name="connsiteX17" fmla="*/ 0 w 4057010"/>
              <a:gd name="connsiteY17" fmla="*/ 771983 h 926383"/>
              <a:gd name="connsiteX18" fmla="*/ 0 w 4057010"/>
              <a:gd name="connsiteY18"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7010" h="926383" fill="none" extrusionOk="0">
                <a:moveTo>
                  <a:pt x="0" y="154400"/>
                </a:moveTo>
                <a:cubicBezTo>
                  <a:pt x="-4066" y="67616"/>
                  <a:pt x="70088" y="3061"/>
                  <a:pt x="154400" y="0"/>
                </a:cubicBezTo>
                <a:cubicBezTo>
                  <a:pt x="295328" y="-29259"/>
                  <a:pt x="615808" y="7098"/>
                  <a:pt x="741620" y="0"/>
                </a:cubicBezTo>
                <a:cubicBezTo>
                  <a:pt x="867432" y="-7098"/>
                  <a:pt x="1123055" y="4209"/>
                  <a:pt x="1291357" y="0"/>
                </a:cubicBezTo>
                <a:cubicBezTo>
                  <a:pt x="1459659" y="-4209"/>
                  <a:pt x="1698048" y="-26124"/>
                  <a:pt x="1841095" y="0"/>
                </a:cubicBezTo>
                <a:cubicBezTo>
                  <a:pt x="1984142" y="26124"/>
                  <a:pt x="2150710" y="25458"/>
                  <a:pt x="2428314" y="0"/>
                </a:cubicBezTo>
                <a:cubicBezTo>
                  <a:pt x="2705918" y="-25458"/>
                  <a:pt x="2827704" y="-5482"/>
                  <a:pt x="3053016" y="0"/>
                </a:cubicBezTo>
                <a:cubicBezTo>
                  <a:pt x="3278328" y="5482"/>
                  <a:pt x="3581021" y="20620"/>
                  <a:pt x="3902610" y="0"/>
                </a:cubicBezTo>
                <a:cubicBezTo>
                  <a:pt x="4007154" y="7274"/>
                  <a:pt x="4059990" y="68995"/>
                  <a:pt x="4057010" y="154400"/>
                </a:cubicBezTo>
                <a:cubicBezTo>
                  <a:pt x="4054158" y="327429"/>
                  <a:pt x="4076385" y="476462"/>
                  <a:pt x="4057010" y="771983"/>
                </a:cubicBezTo>
                <a:cubicBezTo>
                  <a:pt x="4072181" y="853644"/>
                  <a:pt x="3992143" y="919167"/>
                  <a:pt x="3902610" y="926383"/>
                </a:cubicBezTo>
                <a:cubicBezTo>
                  <a:pt x="3683235" y="944109"/>
                  <a:pt x="3519328" y="916343"/>
                  <a:pt x="3240426" y="926383"/>
                </a:cubicBezTo>
                <a:cubicBezTo>
                  <a:pt x="2961524" y="936423"/>
                  <a:pt x="2929963" y="910296"/>
                  <a:pt x="2653207" y="926383"/>
                </a:cubicBezTo>
                <a:cubicBezTo>
                  <a:pt x="2376451" y="942470"/>
                  <a:pt x="2335818" y="915079"/>
                  <a:pt x="2065987" y="926383"/>
                </a:cubicBezTo>
                <a:cubicBezTo>
                  <a:pt x="1796156" y="937687"/>
                  <a:pt x="1603429" y="923803"/>
                  <a:pt x="1403803" y="926383"/>
                </a:cubicBezTo>
                <a:cubicBezTo>
                  <a:pt x="1204177" y="928963"/>
                  <a:pt x="989629" y="919871"/>
                  <a:pt x="704137" y="926383"/>
                </a:cubicBezTo>
                <a:cubicBezTo>
                  <a:pt x="418645" y="932895"/>
                  <a:pt x="271598" y="913313"/>
                  <a:pt x="154400" y="926383"/>
                </a:cubicBezTo>
                <a:cubicBezTo>
                  <a:pt x="75554" y="918524"/>
                  <a:pt x="-16645" y="866614"/>
                  <a:pt x="0" y="771983"/>
                </a:cubicBezTo>
                <a:cubicBezTo>
                  <a:pt x="5252" y="475901"/>
                  <a:pt x="8631" y="370237"/>
                  <a:pt x="0" y="154400"/>
                </a:cubicBezTo>
                <a:close/>
              </a:path>
              <a:path w="4057010" h="926383" stroke="0" extrusionOk="0">
                <a:moveTo>
                  <a:pt x="0" y="154400"/>
                </a:moveTo>
                <a:cubicBezTo>
                  <a:pt x="3158" y="62851"/>
                  <a:pt x="82684" y="5526"/>
                  <a:pt x="154400" y="0"/>
                </a:cubicBezTo>
                <a:cubicBezTo>
                  <a:pt x="361803" y="-7396"/>
                  <a:pt x="674303" y="8592"/>
                  <a:pt x="816584" y="0"/>
                </a:cubicBezTo>
                <a:cubicBezTo>
                  <a:pt x="958865" y="-8592"/>
                  <a:pt x="1155725" y="-4102"/>
                  <a:pt x="1403803" y="0"/>
                </a:cubicBezTo>
                <a:cubicBezTo>
                  <a:pt x="1651881" y="4102"/>
                  <a:pt x="1868193" y="-15965"/>
                  <a:pt x="2028505" y="0"/>
                </a:cubicBezTo>
                <a:cubicBezTo>
                  <a:pt x="2188817" y="15965"/>
                  <a:pt x="2476115" y="-11902"/>
                  <a:pt x="2653207" y="0"/>
                </a:cubicBezTo>
                <a:cubicBezTo>
                  <a:pt x="2830299" y="11902"/>
                  <a:pt x="2954335" y="-25132"/>
                  <a:pt x="3240426" y="0"/>
                </a:cubicBezTo>
                <a:cubicBezTo>
                  <a:pt x="3526517" y="25132"/>
                  <a:pt x="3624650" y="23422"/>
                  <a:pt x="3902610" y="0"/>
                </a:cubicBezTo>
                <a:cubicBezTo>
                  <a:pt x="3985902" y="1318"/>
                  <a:pt x="4064174" y="81242"/>
                  <a:pt x="4057010" y="154400"/>
                </a:cubicBezTo>
                <a:cubicBezTo>
                  <a:pt x="4078508" y="402365"/>
                  <a:pt x="4040312" y="473587"/>
                  <a:pt x="4057010" y="771983"/>
                </a:cubicBezTo>
                <a:cubicBezTo>
                  <a:pt x="4077408" y="854178"/>
                  <a:pt x="3999119" y="936596"/>
                  <a:pt x="3902610" y="926383"/>
                </a:cubicBezTo>
                <a:cubicBezTo>
                  <a:pt x="3777287" y="948531"/>
                  <a:pt x="3486492" y="934473"/>
                  <a:pt x="3352873" y="926383"/>
                </a:cubicBezTo>
                <a:cubicBezTo>
                  <a:pt x="3219254" y="918293"/>
                  <a:pt x="2933772" y="953259"/>
                  <a:pt x="2765653" y="926383"/>
                </a:cubicBezTo>
                <a:cubicBezTo>
                  <a:pt x="2597534" y="899507"/>
                  <a:pt x="2398342" y="923491"/>
                  <a:pt x="2253398" y="926383"/>
                </a:cubicBezTo>
                <a:cubicBezTo>
                  <a:pt x="2108454" y="929275"/>
                  <a:pt x="1812130" y="914335"/>
                  <a:pt x="1553732" y="926383"/>
                </a:cubicBezTo>
                <a:cubicBezTo>
                  <a:pt x="1295334" y="938431"/>
                  <a:pt x="1146066" y="906684"/>
                  <a:pt x="966512" y="926383"/>
                </a:cubicBezTo>
                <a:cubicBezTo>
                  <a:pt x="786958" y="946082"/>
                  <a:pt x="526996" y="950396"/>
                  <a:pt x="154400" y="926383"/>
                </a:cubicBezTo>
                <a:cubicBezTo>
                  <a:pt x="58890" y="920064"/>
                  <a:pt x="-5908" y="858093"/>
                  <a:pt x="0" y="771983"/>
                </a:cubicBezTo>
                <a:cubicBezTo>
                  <a:pt x="-10278" y="515708"/>
                  <a:pt x="-10393" y="309957"/>
                  <a:pt x="0" y="154400"/>
                </a:cubicBezTo>
                <a:close/>
              </a:path>
            </a:pathLst>
          </a:custGeom>
          <a:solidFill>
            <a:schemeClr val="tx1"/>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Averia" panose="02000603000000000004" pitchFamily="2" charset="0"/>
              </a:rPr>
              <a:t>Les projets (financés par la coopérative) et l’association des parents d’élèves.</a:t>
            </a:r>
          </a:p>
        </p:txBody>
      </p:sp>
      <p:grpSp>
        <p:nvGrpSpPr>
          <p:cNvPr id="4176" name="Group">
            <a:extLst>
              <a:ext uri="{FF2B5EF4-FFF2-40B4-BE49-F238E27FC236}">
                <a16:creationId xmlns:a16="http://schemas.microsoft.com/office/drawing/2014/main" id="{C63430FC-9BEF-AC4D-D2C7-4E9329B54992}"/>
              </a:ext>
            </a:extLst>
          </p:cNvPr>
          <p:cNvGrpSpPr/>
          <p:nvPr/>
        </p:nvGrpSpPr>
        <p:grpSpPr>
          <a:xfrm>
            <a:off x="3776910" y="600779"/>
            <a:ext cx="2443783" cy="2736657"/>
            <a:chOff x="0" y="-1"/>
            <a:chExt cx="2443782" cy="2736655"/>
          </a:xfrm>
        </p:grpSpPr>
        <p:sp>
          <p:nvSpPr>
            <p:cNvPr id="4177" name="Triangle">
              <a:extLst>
                <a:ext uri="{FF2B5EF4-FFF2-40B4-BE49-F238E27FC236}">
                  <a16:creationId xmlns:a16="http://schemas.microsoft.com/office/drawing/2014/main" id="{00F5ED1E-DDBC-1CD7-E1A0-3EEC0AD1D912}"/>
                </a:ext>
              </a:extLst>
            </p:cNvPr>
            <p:cNvSpPr/>
            <p:nvPr/>
          </p:nvSpPr>
          <p:spPr>
            <a:xfrm>
              <a:off x="-1" y="-2"/>
              <a:ext cx="2443784" cy="2736657"/>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ctr">
              <a:noAutofit/>
            </a:bodyPr>
            <a:lstStyle/>
            <a:p>
              <a:endParaRPr/>
            </a:p>
          </p:txBody>
        </p:sp>
        <p:sp>
          <p:nvSpPr>
            <p:cNvPr id="4178" name="Triangle">
              <a:extLst>
                <a:ext uri="{FF2B5EF4-FFF2-40B4-BE49-F238E27FC236}">
                  <a16:creationId xmlns:a16="http://schemas.microsoft.com/office/drawing/2014/main" id="{A2F7CE51-E48B-3D6E-0453-F01B8FB8345E}"/>
                </a:ext>
              </a:extLst>
            </p:cNvPr>
            <p:cNvSpPr/>
            <p:nvPr/>
          </p:nvSpPr>
          <p:spPr>
            <a:xfrm>
              <a:off x="885277" y="11112"/>
              <a:ext cx="1551180" cy="2715834"/>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79" name="Triangle">
              <a:extLst>
                <a:ext uri="{FF2B5EF4-FFF2-40B4-BE49-F238E27FC236}">
                  <a16:creationId xmlns:a16="http://schemas.microsoft.com/office/drawing/2014/main" id="{5B2BF026-8CAF-DC1F-07DE-E889459E2689}"/>
                </a:ext>
              </a:extLst>
            </p:cNvPr>
            <p:cNvSpPr/>
            <p:nvPr/>
          </p:nvSpPr>
          <p:spPr>
            <a:xfrm>
              <a:off x="880301" y="4604"/>
              <a:ext cx="725532" cy="558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ctr">
              <a:noAutofit/>
            </a:bodyPr>
            <a:lstStyle/>
            <a:p>
              <a:endParaRPr/>
            </a:p>
          </p:txBody>
        </p:sp>
      </p:grpSp>
      <p:grpSp>
        <p:nvGrpSpPr>
          <p:cNvPr id="4180" name="Group">
            <a:extLst>
              <a:ext uri="{FF2B5EF4-FFF2-40B4-BE49-F238E27FC236}">
                <a16:creationId xmlns:a16="http://schemas.microsoft.com/office/drawing/2014/main" id="{C93393B5-3B89-7C98-5B20-4A544AC8468C}"/>
              </a:ext>
            </a:extLst>
          </p:cNvPr>
          <p:cNvGrpSpPr/>
          <p:nvPr/>
        </p:nvGrpSpPr>
        <p:grpSpPr>
          <a:xfrm>
            <a:off x="6205730" y="3334933"/>
            <a:ext cx="2443784" cy="2736656"/>
            <a:chOff x="0" y="0"/>
            <a:chExt cx="2443782" cy="2736655"/>
          </a:xfrm>
        </p:grpSpPr>
        <p:sp>
          <p:nvSpPr>
            <p:cNvPr id="4181" name="Triangle">
              <a:extLst>
                <a:ext uri="{FF2B5EF4-FFF2-40B4-BE49-F238E27FC236}">
                  <a16:creationId xmlns:a16="http://schemas.microsoft.com/office/drawing/2014/main" id="{64A05BF7-7B0E-3F3E-DB60-BAC3CF66E34E}"/>
                </a:ext>
              </a:extLst>
            </p:cNvPr>
            <p:cNvSpPr/>
            <p:nvPr/>
          </p:nvSpPr>
          <p:spPr>
            <a:xfrm rot="10800000">
              <a:off x="0" y="-1"/>
              <a:ext cx="2443783" cy="2736657"/>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8" tIns="45718" rIns="45718" bIns="45718" numCol="1" anchor="ctr">
              <a:noAutofit/>
            </a:bodyPr>
            <a:lstStyle/>
            <a:p>
              <a:endParaRPr/>
            </a:p>
          </p:txBody>
        </p:sp>
        <p:sp>
          <p:nvSpPr>
            <p:cNvPr id="4182" name="Triangle">
              <a:extLst>
                <a:ext uri="{FF2B5EF4-FFF2-40B4-BE49-F238E27FC236}">
                  <a16:creationId xmlns:a16="http://schemas.microsoft.com/office/drawing/2014/main" id="{3002FDEF-3AB3-E36C-7D1E-D8EECCC2F371}"/>
                </a:ext>
              </a:extLst>
            </p:cNvPr>
            <p:cNvSpPr/>
            <p:nvPr/>
          </p:nvSpPr>
          <p:spPr>
            <a:xfrm rot="10800000">
              <a:off x="7324" y="9708"/>
              <a:ext cx="1551180" cy="2715833"/>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83" name="Triangle">
              <a:extLst>
                <a:ext uri="{FF2B5EF4-FFF2-40B4-BE49-F238E27FC236}">
                  <a16:creationId xmlns:a16="http://schemas.microsoft.com/office/drawing/2014/main" id="{235FCBCB-9E40-9801-1FB0-F6490A6AC0C9}"/>
                </a:ext>
              </a:extLst>
            </p:cNvPr>
            <p:cNvSpPr/>
            <p:nvPr/>
          </p:nvSpPr>
          <p:spPr>
            <a:xfrm rot="10800000">
              <a:off x="837949" y="2173144"/>
              <a:ext cx="725532" cy="558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8" tIns="45718" rIns="45718" bIns="45718" numCol="1" anchor="ctr">
              <a:noAutofit/>
            </a:bodyPr>
            <a:lstStyle/>
            <a:p>
              <a:endParaRPr/>
            </a:p>
          </p:txBody>
        </p:sp>
      </p:grpSp>
      <p:grpSp>
        <p:nvGrpSpPr>
          <p:cNvPr id="4184" name="Group">
            <a:extLst>
              <a:ext uri="{FF2B5EF4-FFF2-40B4-BE49-F238E27FC236}">
                <a16:creationId xmlns:a16="http://schemas.microsoft.com/office/drawing/2014/main" id="{CE76CB4A-12EE-C658-B2B3-C186D72A5E4E}"/>
              </a:ext>
            </a:extLst>
          </p:cNvPr>
          <p:cNvGrpSpPr/>
          <p:nvPr/>
        </p:nvGrpSpPr>
        <p:grpSpPr>
          <a:xfrm>
            <a:off x="3844588" y="3329088"/>
            <a:ext cx="3594106" cy="3488095"/>
            <a:chOff x="-1" y="0"/>
            <a:chExt cx="3594105" cy="3488093"/>
          </a:xfrm>
        </p:grpSpPr>
        <p:sp>
          <p:nvSpPr>
            <p:cNvPr id="4185" name="Triangle">
              <a:extLst>
                <a:ext uri="{FF2B5EF4-FFF2-40B4-BE49-F238E27FC236}">
                  <a16:creationId xmlns:a16="http://schemas.microsoft.com/office/drawing/2014/main" id="{3B4675B1-541A-E8B4-D78C-33238B392952}"/>
                </a:ext>
              </a:extLst>
            </p:cNvPr>
            <p:cNvSpPr/>
            <p:nvPr/>
          </p:nvSpPr>
          <p:spPr>
            <a:xfrm rot="14389810">
              <a:off x="575159" y="375719"/>
              <a:ext cx="2443785" cy="2736655"/>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8" tIns="45718" rIns="45718" bIns="45718" numCol="1" anchor="ctr">
              <a:noAutofit/>
            </a:bodyPr>
            <a:lstStyle/>
            <a:p>
              <a:endParaRPr/>
            </a:p>
          </p:txBody>
        </p:sp>
        <p:sp>
          <p:nvSpPr>
            <p:cNvPr id="4186" name="Triangle">
              <a:extLst>
                <a:ext uri="{FF2B5EF4-FFF2-40B4-BE49-F238E27FC236}">
                  <a16:creationId xmlns:a16="http://schemas.microsoft.com/office/drawing/2014/main" id="{0B886B84-B708-904C-4D2B-90B2410A1BB8}"/>
                </a:ext>
              </a:extLst>
            </p:cNvPr>
            <p:cNvSpPr/>
            <p:nvPr/>
          </p:nvSpPr>
          <p:spPr>
            <a:xfrm rot="14389810">
              <a:off x="801453" y="6265"/>
              <a:ext cx="1551182" cy="2715832"/>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87" name="Triangle">
              <a:extLst>
                <a:ext uri="{FF2B5EF4-FFF2-40B4-BE49-F238E27FC236}">
                  <a16:creationId xmlns:a16="http://schemas.microsoft.com/office/drawing/2014/main" id="{BD5711ED-ECD3-CD95-7B50-7AF162C89833}"/>
                </a:ext>
              </a:extLst>
            </p:cNvPr>
            <p:cNvSpPr/>
            <p:nvPr/>
          </p:nvSpPr>
          <p:spPr>
            <a:xfrm rot="14389810">
              <a:off x="486249" y="1991202"/>
              <a:ext cx="725533" cy="558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8" tIns="45718" rIns="45718" bIns="45718" numCol="1" anchor="ctr">
              <a:noAutofit/>
            </a:bodyPr>
            <a:lstStyle/>
            <a:p>
              <a:endParaRPr/>
            </a:p>
          </p:txBody>
        </p:sp>
      </p:grpSp>
      <p:grpSp>
        <p:nvGrpSpPr>
          <p:cNvPr id="4188" name="Group">
            <a:extLst>
              <a:ext uri="{FF2B5EF4-FFF2-40B4-BE49-F238E27FC236}">
                <a16:creationId xmlns:a16="http://schemas.microsoft.com/office/drawing/2014/main" id="{A0FA2E36-45E3-5037-9066-FC736B0A0B6B}"/>
              </a:ext>
            </a:extLst>
          </p:cNvPr>
          <p:cNvGrpSpPr/>
          <p:nvPr/>
        </p:nvGrpSpPr>
        <p:grpSpPr>
          <a:xfrm>
            <a:off x="4987729" y="-144813"/>
            <a:ext cx="3594108" cy="3488095"/>
            <a:chOff x="0" y="0"/>
            <a:chExt cx="3594106" cy="3488094"/>
          </a:xfrm>
        </p:grpSpPr>
        <p:sp>
          <p:nvSpPr>
            <p:cNvPr id="4189" name="Triangle">
              <a:extLst>
                <a:ext uri="{FF2B5EF4-FFF2-40B4-BE49-F238E27FC236}">
                  <a16:creationId xmlns:a16="http://schemas.microsoft.com/office/drawing/2014/main" id="{50077E59-7412-FFE3-6D34-05E15CAE4F8B}"/>
                </a:ext>
              </a:extLst>
            </p:cNvPr>
            <p:cNvSpPr/>
            <p:nvPr/>
          </p:nvSpPr>
          <p:spPr>
            <a:xfrm rot="3589810">
              <a:off x="575160" y="375719"/>
              <a:ext cx="2443785" cy="2736655"/>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2419">
                  <a:srgbClr val="0CB100"/>
                </a:gs>
                <a:gs pos="61928">
                  <a:srgbClr val="85CE02"/>
                </a:gs>
                <a:gs pos="100000">
                  <a:srgbClr val="FFEA03"/>
                </a:gs>
              </a:gsLst>
              <a:lin ang="2089255" scaled="0"/>
            </a:gradFill>
            <a:ln w="12700" cap="flat">
              <a:noFill/>
              <a:miter lim="400000"/>
            </a:ln>
            <a:effectLst/>
          </p:spPr>
          <p:txBody>
            <a:bodyPr wrap="square" lIns="45718" tIns="45718" rIns="45718" bIns="45718" numCol="1" anchor="ctr">
              <a:noAutofit/>
            </a:bodyPr>
            <a:lstStyle/>
            <a:p>
              <a:endParaRPr/>
            </a:p>
          </p:txBody>
        </p:sp>
        <p:sp>
          <p:nvSpPr>
            <p:cNvPr id="4190" name="Triangle">
              <a:extLst>
                <a:ext uri="{FF2B5EF4-FFF2-40B4-BE49-F238E27FC236}">
                  <a16:creationId xmlns:a16="http://schemas.microsoft.com/office/drawing/2014/main" id="{A873AF98-11E4-D5B9-82B2-A2B47641F249}"/>
                </a:ext>
              </a:extLst>
            </p:cNvPr>
            <p:cNvSpPr/>
            <p:nvPr/>
          </p:nvSpPr>
          <p:spPr>
            <a:xfrm rot="3589810">
              <a:off x="1241469" y="765996"/>
              <a:ext cx="1551183" cy="2715833"/>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91" name="Triangle">
              <a:extLst>
                <a:ext uri="{FF2B5EF4-FFF2-40B4-BE49-F238E27FC236}">
                  <a16:creationId xmlns:a16="http://schemas.microsoft.com/office/drawing/2014/main" id="{496A19A1-7490-E529-9DFC-44A311C4892F}"/>
                </a:ext>
              </a:extLst>
            </p:cNvPr>
            <p:cNvSpPr/>
            <p:nvPr/>
          </p:nvSpPr>
          <p:spPr>
            <a:xfrm rot="3589810">
              <a:off x="2382322" y="937986"/>
              <a:ext cx="725532" cy="5589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2419">
                  <a:srgbClr val="0CB100"/>
                </a:gs>
                <a:gs pos="61928">
                  <a:srgbClr val="85CE02"/>
                </a:gs>
                <a:gs pos="100000">
                  <a:srgbClr val="FFEA03"/>
                </a:gs>
              </a:gsLst>
              <a:lin ang="2089255" scaled="0"/>
            </a:gradFill>
            <a:ln w="12700" cap="flat">
              <a:noFill/>
              <a:miter lim="400000"/>
            </a:ln>
            <a:effectLst/>
          </p:spPr>
          <p:txBody>
            <a:bodyPr wrap="square" lIns="45718" tIns="45718" rIns="45718" bIns="45718" numCol="1" anchor="ctr">
              <a:noAutofit/>
            </a:bodyPr>
            <a:lstStyle/>
            <a:p>
              <a:endParaRPr/>
            </a:p>
          </p:txBody>
        </p:sp>
      </p:grpSp>
      <p:grpSp>
        <p:nvGrpSpPr>
          <p:cNvPr id="4192" name="Group">
            <a:extLst>
              <a:ext uri="{FF2B5EF4-FFF2-40B4-BE49-F238E27FC236}">
                <a16:creationId xmlns:a16="http://schemas.microsoft.com/office/drawing/2014/main" id="{F2E82F8F-99D4-2044-41D5-A9FDDCDD52C5}"/>
              </a:ext>
            </a:extLst>
          </p:cNvPr>
          <p:cNvGrpSpPr/>
          <p:nvPr/>
        </p:nvGrpSpPr>
        <p:grpSpPr>
          <a:xfrm>
            <a:off x="2626190" y="1962192"/>
            <a:ext cx="3591846" cy="3484615"/>
            <a:chOff x="-1" y="0"/>
            <a:chExt cx="3591844" cy="3484614"/>
          </a:xfrm>
        </p:grpSpPr>
        <p:sp>
          <p:nvSpPr>
            <p:cNvPr id="4193" name="Triangle">
              <a:extLst>
                <a:ext uri="{FF2B5EF4-FFF2-40B4-BE49-F238E27FC236}">
                  <a16:creationId xmlns:a16="http://schemas.microsoft.com/office/drawing/2014/main" id="{99B4A4D1-9268-46A6-0D39-C37623990F5C}"/>
                </a:ext>
              </a:extLst>
            </p:cNvPr>
            <p:cNvSpPr/>
            <p:nvPr/>
          </p:nvSpPr>
          <p:spPr>
            <a:xfrm rot="17999727">
              <a:off x="574029" y="373978"/>
              <a:ext cx="2443784" cy="2736656"/>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8" tIns="45718" rIns="45718" bIns="45718" numCol="1" anchor="ctr">
              <a:noAutofit/>
            </a:bodyPr>
            <a:lstStyle/>
            <a:p>
              <a:endParaRPr/>
            </a:p>
          </p:txBody>
        </p:sp>
        <p:sp>
          <p:nvSpPr>
            <p:cNvPr id="4194" name="Triangle">
              <a:extLst>
                <a:ext uri="{FF2B5EF4-FFF2-40B4-BE49-F238E27FC236}">
                  <a16:creationId xmlns:a16="http://schemas.microsoft.com/office/drawing/2014/main" id="{7D5398FC-DDA3-57E4-60DD-1264C9C7984D}"/>
                </a:ext>
              </a:extLst>
            </p:cNvPr>
            <p:cNvSpPr/>
            <p:nvPr/>
          </p:nvSpPr>
          <p:spPr>
            <a:xfrm rot="17999727">
              <a:off x="1240398" y="4558"/>
              <a:ext cx="1551180" cy="2715832"/>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95" name="Triangle">
              <a:extLst>
                <a:ext uri="{FF2B5EF4-FFF2-40B4-BE49-F238E27FC236}">
                  <a16:creationId xmlns:a16="http://schemas.microsoft.com/office/drawing/2014/main" id="{36C865A5-C0A6-9B0D-7BA5-51C508371FD6}"/>
                </a:ext>
              </a:extLst>
            </p:cNvPr>
            <p:cNvSpPr/>
            <p:nvPr/>
          </p:nvSpPr>
          <p:spPr>
            <a:xfrm rot="17999727">
              <a:off x="504694" y="902454"/>
              <a:ext cx="725533" cy="5589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8" tIns="45718" rIns="45718" bIns="45718" numCol="1" anchor="ctr">
              <a:noAutofit/>
            </a:bodyPr>
            <a:lstStyle/>
            <a:p>
              <a:endParaRPr/>
            </a:p>
          </p:txBody>
        </p:sp>
      </p:grpSp>
      <p:grpSp>
        <p:nvGrpSpPr>
          <p:cNvPr id="4196" name="Group">
            <a:extLst>
              <a:ext uri="{FF2B5EF4-FFF2-40B4-BE49-F238E27FC236}">
                <a16:creationId xmlns:a16="http://schemas.microsoft.com/office/drawing/2014/main" id="{2961D3BE-79FF-8DC5-14AE-FD4DF24A04E9}"/>
              </a:ext>
            </a:extLst>
          </p:cNvPr>
          <p:cNvGrpSpPr/>
          <p:nvPr/>
        </p:nvGrpSpPr>
        <p:grpSpPr>
          <a:xfrm>
            <a:off x="6208386" y="1225562"/>
            <a:ext cx="3591846" cy="3484616"/>
            <a:chOff x="-1" y="0"/>
            <a:chExt cx="3591844" cy="3484615"/>
          </a:xfrm>
        </p:grpSpPr>
        <p:sp>
          <p:nvSpPr>
            <p:cNvPr id="4197" name="Triangle">
              <a:extLst>
                <a:ext uri="{FF2B5EF4-FFF2-40B4-BE49-F238E27FC236}">
                  <a16:creationId xmlns:a16="http://schemas.microsoft.com/office/drawing/2014/main" id="{1410AFDA-2705-329E-2780-1DF968794164}"/>
                </a:ext>
              </a:extLst>
            </p:cNvPr>
            <p:cNvSpPr/>
            <p:nvPr/>
          </p:nvSpPr>
          <p:spPr>
            <a:xfrm rot="7199728">
              <a:off x="574028" y="373980"/>
              <a:ext cx="2443786" cy="2736654"/>
            </a:xfrm>
            <a:custGeom>
              <a:avLst/>
              <a:gdLst/>
              <a:ahLst/>
              <a:cxnLst>
                <a:cxn ang="0">
                  <a:pos x="wd2" y="hd2"/>
                </a:cxn>
                <a:cxn ang="5400000">
                  <a:pos x="wd2" y="hd2"/>
                </a:cxn>
                <a:cxn ang="10800000">
                  <a:pos x="wd2" y="hd2"/>
                </a:cxn>
                <a:cxn ang="16200000">
                  <a:pos x="wd2" y="hd2"/>
                </a:cxn>
              </a:cxnLst>
              <a:rect l="0" t="0" r="r" b="b"/>
              <a:pathLst>
                <a:path w="21600" h="21600" extrusionOk="0">
                  <a:moveTo>
                    <a:pt x="7803" y="0"/>
                  </a:moveTo>
                  <a:lnTo>
                    <a:pt x="21600" y="21600"/>
                  </a:lnTo>
                  <a:lnTo>
                    <a:pt x="0" y="20606"/>
                  </a:lnTo>
                  <a:lnTo>
                    <a:pt x="7803"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ctr">
              <a:noAutofit/>
            </a:bodyPr>
            <a:lstStyle/>
            <a:p>
              <a:endParaRPr/>
            </a:p>
          </p:txBody>
        </p:sp>
        <p:sp>
          <p:nvSpPr>
            <p:cNvPr id="4198" name="Triangle">
              <a:extLst>
                <a:ext uri="{FF2B5EF4-FFF2-40B4-BE49-F238E27FC236}">
                  <a16:creationId xmlns:a16="http://schemas.microsoft.com/office/drawing/2014/main" id="{D2247A5A-3991-40AF-5BBE-F846D26278BF}"/>
                </a:ext>
              </a:extLst>
            </p:cNvPr>
            <p:cNvSpPr/>
            <p:nvPr/>
          </p:nvSpPr>
          <p:spPr>
            <a:xfrm rot="7199728">
              <a:off x="800265" y="764222"/>
              <a:ext cx="1551180" cy="2715832"/>
            </a:xfrm>
            <a:custGeom>
              <a:avLst/>
              <a:gdLst/>
              <a:ahLst/>
              <a:cxnLst>
                <a:cxn ang="0">
                  <a:pos x="wd2" y="hd2"/>
                </a:cxn>
                <a:cxn ang="5400000">
                  <a:pos x="wd2" y="hd2"/>
                </a:cxn>
                <a:cxn ang="10800000">
                  <a:pos x="wd2" y="hd2"/>
                </a:cxn>
                <a:cxn ang="16200000">
                  <a:pos x="wd2" y="hd2"/>
                </a:cxn>
              </a:cxnLst>
              <a:rect l="0" t="0" r="r" b="b"/>
              <a:pathLst>
                <a:path w="21600" h="21600" extrusionOk="0">
                  <a:moveTo>
                    <a:pt x="6189" y="4327"/>
                  </a:moveTo>
                  <a:lnTo>
                    <a:pt x="21600" y="21600"/>
                  </a:lnTo>
                  <a:lnTo>
                    <a:pt x="0" y="0"/>
                  </a:lnTo>
                  <a:lnTo>
                    <a:pt x="6189" y="4327"/>
                  </a:lnTo>
                  <a:close/>
                </a:path>
              </a:pathLst>
            </a:custGeom>
            <a:gradFill flip="none" rotWithShape="1">
              <a:gsLst>
                <a:gs pos="19918">
                  <a:srgbClr val="352151"/>
                </a:gs>
                <a:gs pos="61951">
                  <a:srgbClr val="544170"/>
                </a:gs>
                <a:gs pos="100000">
                  <a:srgbClr val="73618E"/>
                </a:gs>
              </a:gsLst>
              <a:lin ang="2089255" scaled="0"/>
            </a:gradFill>
            <a:ln w="12700" cap="flat">
              <a:noFill/>
              <a:miter lim="400000"/>
            </a:ln>
            <a:effectLst/>
          </p:spPr>
          <p:txBody>
            <a:bodyPr wrap="square" lIns="45718" tIns="45718" rIns="45718" bIns="45718" numCol="1" anchor="ctr">
              <a:noAutofit/>
            </a:bodyPr>
            <a:lstStyle/>
            <a:p>
              <a:endParaRPr/>
            </a:p>
          </p:txBody>
        </p:sp>
        <p:sp>
          <p:nvSpPr>
            <p:cNvPr id="4199" name="Triangle">
              <a:extLst>
                <a:ext uri="{FF2B5EF4-FFF2-40B4-BE49-F238E27FC236}">
                  <a16:creationId xmlns:a16="http://schemas.microsoft.com/office/drawing/2014/main" id="{4EA9ED66-EAF2-629C-C7B6-20E51E94F632}"/>
                </a:ext>
              </a:extLst>
            </p:cNvPr>
            <p:cNvSpPr/>
            <p:nvPr/>
          </p:nvSpPr>
          <p:spPr>
            <a:xfrm rot="7199728">
              <a:off x="2361616" y="2023254"/>
              <a:ext cx="725533" cy="558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818"/>
                  </a:lnTo>
                  <a:lnTo>
                    <a:pt x="13585" y="21600"/>
                  </a:lnTo>
                  <a:lnTo>
                    <a:pt x="0"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ctr">
              <a:noAutofit/>
            </a:bodyPr>
            <a:lstStyle/>
            <a:p>
              <a:endParaRPr/>
            </a:p>
          </p:txBody>
        </p:sp>
      </p:grpSp>
      <p:sp>
        <p:nvSpPr>
          <p:cNvPr id="4200" name="Circle">
            <a:extLst>
              <a:ext uri="{FF2B5EF4-FFF2-40B4-BE49-F238E27FC236}">
                <a16:creationId xmlns:a16="http://schemas.microsoft.com/office/drawing/2014/main" id="{9096B77C-EA64-3A1B-27B7-8681408A23CF}"/>
              </a:ext>
            </a:extLst>
          </p:cNvPr>
          <p:cNvSpPr/>
          <p:nvPr/>
        </p:nvSpPr>
        <p:spPr>
          <a:xfrm>
            <a:off x="4637493" y="1561327"/>
            <a:ext cx="142845" cy="142848"/>
          </a:xfrm>
          <a:prstGeom prst="ellipse">
            <a:avLst/>
          </a:prstGeom>
          <a:solidFill>
            <a:srgbClr val="FFFFFF"/>
          </a:solidFill>
          <a:ln w="12700">
            <a:miter lim="400000"/>
          </a:ln>
        </p:spPr>
        <p:txBody>
          <a:bodyPr lIns="45718" tIns="45718" rIns="45718" bIns="45718" anchor="ctr"/>
          <a:lstStyle/>
          <a:p>
            <a:endParaRPr/>
          </a:p>
        </p:txBody>
      </p:sp>
      <p:sp>
        <p:nvSpPr>
          <p:cNvPr id="4201" name="Circle">
            <a:extLst>
              <a:ext uri="{FF2B5EF4-FFF2-40B4-BE49-F238E27FC236}">
                <a16:creationId xmlns:a16="http://schemas.microsoft.com/office/drawing/2014/main" id="{9C1EB6C6-A740-468F-CD65-78A86C2C81D4}"/>
              </a:ext>
            </a:extLst>
          </p:cNvPr>
          <p:cNvSpPr/>
          <p:nvPr/>
        </p:nvSpPr>
        <p:spPr>
          <a:xfrm>
            <a:off x="6881999" y="1081570"/>
            <a:ext cx="142847" cy="142847"/>
          </a:xfrm>
          <a:prstGeom prst="ellipse">
            <a:avLst/>
          </a:prstGeom>
          <a:solidFill>
            <a:srgbClr val="FFFFFF"/>
          </a:solidFill>
          <a:ln w="12700">
            <a:miter lim="400000"/>
          </a:ln>
        </p:spPr>
        <p:txBody>
          <a:bodyPr lIns="45718" tIns="45718" rIns="45718" bIns="45718" anchor="ctr"/>
          <a:lstStyle/>
          <a:p>
            <a:endParaRPr/>
          </a:p>
        </p:txBody>
      </p:sp>
      <p:sp>
        <p:nvSpPr>
          <p:cNvPr id="4202" name="Circle">
            <a:extLst>
              <a:ext uri="{FF2B5EF4-FFF2-40B4-BE49-F238E27FC236}">
                <a16:creationId xmlns:a16="http://schemas.microsoft.com/office/drawing/2014/main" id="{B476B881-61D5-AEAF-25D9-E1D4C9878BC0}"/>
              </a:ext>
            </a:extLst>
          </p:cNvPr>
          <p:cNvSpPr/>
          <p:nvPr/>
        </p:nvSpPr>
        <p:spPr>
          <a:xfrm>
            <a:off x="8216913" y="2826028"/>
            <a:ext cx="142847" cy="142848"/>
          </a:xfrm>
          <a:prstGeom prst="ellipse">
            <a:avLst/>
          </a:prstGeom>
          <a:solidFill>
            <a:srgbClr val="FFFFFF"/>
          </a:solidFill>
          <a:ln w="12700">
            <a:miter lim="400000"/>
          </a:ln>
        </p:spPr>
        <p:txBody>
          <a:bodyPr lIns="45718" tIns="45718" rIns="45718" bIns="45718" anchor="ctr"/>
          <a:lstStyle/>
          <a:p>
            <a:endParaRPr/>
          </a:p>
        </p:txBody>
      </p:sp>
      <p:sp>
        <p:nvSpPr>
          <p:cNvPr id="4203" name="Circle">
            <a:extLst>
              <a:ext uri="{FF2B5EF4-FFF2-40B4-BE49-F238E27FC236}">
                <a16:creationId xmlns:a16="http://schemas.microsoft.com/office/drawing/2014/main" id="{1F30ADFC-D386-5003-C657-40D46E9C2A66}"/>
              </a:ext>
            </a:extLst>
          </p:cNvPr>
          <p:cNvSpPr/>
          <p:nvPr/>
        </p:nvSpPr>
        <p:spPr>
          <a:xfrm>
            <a:off x="7577880" y="4829628"/>
            <a:ext cx="142847" cy="142847"/>
          </a:xfrm>
          <a:prstGeom prst="ellipse">
            <a:avLst/>
          </a:prstGeom>
          <a:solidFill>
            <a:srgbClr val="FFFFFF"/>
          </a:solidFill>
          <a:ln w="12700">
            <a:miter lim="400000"/>
          </a:ln>
        </p:spPr>
        <p:txBody>
          <a:bodyPr lIns="45718" tIns="45718" rIns="45718" bIns="45718" anchor="ctr"/>
          <a:lstStyle/>
          <a:p>
            <a:endParaRPr/>
          </a:p>
        </p:txBody>
      </p:sp>
      <p:sp>
        <p:nvSpPr>
          <p:cNvPr id="4204" name="Circle">
            <a:extLst>
              <a:ext uri="{FF2B5EF4-FFF2-40B4-BE49-F238E27FC236}">
                <a16:creationId xmlns:a16="http://schemas.microsoft.com/office/drawing/2014/main" id="{B75EC4CC-3306-D505-310B-DD04C4AA69FF}"/>
              </a:ext>
            </a:extLst>
          </p:cNvPr>
          <p:cNvSpPr/>
          <p:nvPr/>
        </p:nvSpPr>
        <p:spPr>
          <a:xfrm>
            <a:off x="5296626" y="5476774"/>
            <a:ext cx="142845" cy="142847"/>
          </a:xfrm>
          <a:prstGeom prst="ellipse">
            <a:avLst/>
          </a:prstGeom>
          <a:solidFill>
            <a:srgbClr val="FFFFFF"/>
          </a:solidFill>
          <a:ln w="12700">
            <a:miter lim="400000"/>
          </a:ln>
        </p:spPr>
        <p:txBody>
          <a:bodyPr lIns="45718" tIns="45718" rIns="45718" bIns="45718" anchor="ctr"/>
          <a:lstStyle/>
          <a:p>
            <a:endParaRPr/>
          </a:p>
        </p:txBody>
      </p:sp>
      <p:sp>
        <p:nvSpPr>
          <p:cNvPr id="4205" name="Circle">
            <a:extLst>
              <a:ext uri="{FF2B5EF4-FFF2-40B4-BE49-F238E27FC236}">
                <a16:creationId xmlns:a16="http://schemas.microsoft.com/office/drawing/2014/main" id="{50EAE7E3-AE53-13DE-0BDD-95D11C671536}"/>
              </a:ext>
            </a:extLst>
          </p:cNvPr>
          <p:cNvSpPr/>
          <p:nvPr/>
        </p:nvSpPr>
        <p:spPr>
          <a:xfrm>
            <a:off x="3977342" y="3694277"/>
            <a:ext cx="142847" cy="142847"/>
          </a:xfrm>
          <a:prstGeom prst="ellipse">
            <a:avLst/>
          </a:prstGeom>
          <a:solidFill>
            <a:srgbClr val="FFFFFF"/>
          </a:solidFill>
          <a:ln w="12700">
            <a:miter lim="400000"/>
          </a:ln>
        </p:spPr>
        <p:txBody>
          <a:bodyPr lIns="45718" tIns="45718" rIns="45718" bIns="45718" anchor="ctr"/>
          <a:lstStyle/>
          <a:p>
            <a:endParaRPr/>
          </a:p>
        </p:txBody>
      </p:sp>
      <p:sp>
        <p:nvSpPr>
          <p:cNvPr id="4215" name="TextBox 52">
            <a:extLst>
              <a:ext uri="{FF2B5EF4-FFF2-40B4-BE49-F238E27FC236}">
                <a16:creationId xmlns:a16="http://schemas.microsoft.com/office/drawing/2014/main" id="{F82290A2-0373-B0D6-B927-3E85D458A755}"/>
              </a:ext>
            </a:extLst>
          </p:cNvPr>
          <p:cNvSpPr txBox="1"/>
          <p:nvPr/>
        </p:nvSpPr>
        <p:spPr>
          <a:xfrm>
            <a:off x="5621897" y="1411589"/>
            <a:ext cx="1329223"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Bookinou</a:t>
            </a:r>
            <a:endParaRPr sz="2400" dirty="0">
              <a:latin typeface="Acme" panose="02000706050000020004" pitchFamily="2" charset="0"/>
            </a:endParaRPr>
          </a:p>
        </p:txBody>
      </p:sp>
      <p:pic>
        <p:nvPicPr>
          <p:cNvPr id="5122" name="Picture 2" descr="ballons ">
            <a:extLst>
              <a:ext uri="{FF2B5EF4-FFF2-40B4-BE49-F238E27FC236}">
                <a16:creationId xmlns:a16="http://schemas.microsoft.com/office/drawing/2014/main" id="{0DE3A72F-EC6F-86EC-1381-0BA32E9D8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53" y="100783"/>
            <a:ext cx="853245" cy="853245"/>
          </a:xfrm>
          <a:prstGeom prst="rect">
            <a:avLst/>
          </a:prstGeom>
          <a:noFill/>
          <a:extLst>
            <a:ext uri="{909E8E84-426E-40DD-AFC4-6F175D3DCCD1}">
              <a14:hiddenFill xmlns:a14="http://schemas.microsoft.com/office/drawing/2010/main">
                <a:solidFill>
                  <a:srgbClr val="FFFFFF"/>
                </a:solidFill>
              </a14:hiddenFill>
            </a:ext>
          </a:extLst>
        </p:spPr>
      </p:pic>
      <p:sp>
        <p:nvSpPr>
          <p:cNvPr id="5120" name="Rectangle : coins arrondis 5119">
            <a:extLst>
              <a:ext uri="{FF2B5EF4-FFF2-40B4-BE49-F238E27FC236}">
                <a16:creationId xmlns:a16="http://schemas.microsoft.com/office/drawing/2014/main" id="{EF1BDF36-DA25-82C6-DF44-2B58E31FF032}"/>
              </a:ext>
            </a:extLst>
          </p:cNvPr>
          <p:cNvSpPr/>
          <p:nvPr/>
        </p:nvSpPr>
        <p:spPr>
          <a:xfrm>
            <a:off x="7977660" y="805637"/>
            <a:ext cx="4134315" cy="932686"/>
          </a:xfrm>
          <a:prstGeom prst="roundRect">
            <a:avLst/>
          </a:prstGeom>
          <a:solidFill>
            <a:srgbClr val="6AC8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ria" panose="02000603000000000004" pitchFamily="2" charset="0"/>
              </a:rPr>
              <a:t>Enregistrement et montage d’album pour permettre aux enfants de maternelle d’écouter des lectures à la maison. </a:t>
            </a:r>
          </a:p>
        </p:txBody>
      </p:sp>
      <p:sp>
        <p:nvSpPr>
          <p:cNvPr id="5121" name="Flèche : double flèche horizontale 5120">
            <a:extLst>
              <a:ext uri="{FF2B5EF4-FFF2-40B4-BE49-F238E27FC236}">
                <a16:creationId xmlns:a16="http://schemas.microsoft.com/office/drawing/2014/main" id="{3D115FFC-420E-29B8-7134-D3AAAF597E19}"/>
              </a:ext>
            </a:extLst>
          </p:cNvPr>
          <p:cNvSpPr/>
          <p:nvPr/>
        </p:nvSpPr>
        <p:spPr>
          <a:xfrm>
            <a:off x="7071387" y="1078404"/>
            <a:ext cx="1069379" cy="16252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23" name="Rectangle : coins arrondis 5122">
            <a:extLst>
              <a:ext uri="{FF2B5EF4-FFF2-40B4-BE49-F238E27FC236}">
                <a16:creationId xmlns:a16="http://schemas.microsoft.com/office/drawing/2014/main" id="{041B18EA-039A-4DBC-19C0-F0841AB4B4FD}"/>
              </a:ext>
            </a:extLst>
          </p:cNvPr>
          <p:cNvSpPr/>
          <p:nvPr/>
        </p:nvSpPr>
        <p:spPr>
          <a:xfrm>
            <a:off x="9508822" y="2378934"/>
            <a:ext cx="2539623" cy="1923946"/>
          </a:xfrm>
          <a:prstGeom prst="roundRect">
            <a:avLst/>
          </a:prstGeom>
          <a:solidFill>
            <a:srgbClr val="FFBD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Projet de CL autour d’un album policier avec une partie chantée et une partie jouée : représentation en fin d’année</a:t>
            </a:r>
          </a:p>
        </p:txBody>
      </p:sp>
      <p:sp>
        <p:nvSpPr>
          <p:cNvPr id="5124" name="Flèche : double flèche horizontale 5123">
            <a:extLst>
              <a:ext uri="{FF2B5EF4-FFF2-40B4-BE49-F238E27FC236}">
                <a16:creationId xmlns:a16="http://schemas.microsoft.com/office/drawing/2014/main" id="{90034892-2AE9-F71D-49B4-7F57347F1E4E}"/>
              </a:ext>
            </a:extLst>
          </p:cNvPr>
          <p:cNvSpPr/>
          <p:nvPr/>
        </p:nvSpPr>
        <p:spPr>
          <a:xfrm>
            <a:off x="8364956" y="2806623"/>
            <a:ext cx="1287576" cy="204133"/>
          </a:xfrm>
          <a:prstGeom prst="leftRightArrow">
            <a:avLst/>
          </a:prstGeom>
          <a:solidFill>
            <a:srgbClr val="FFBD0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25" name="Rectangle : coins arrondis 5124">
            <a:extLst>
              <a:ext uri="{FF2B5EF4-FFF2-40B4-BE49-F238E27FC236}">
                <a16:creationId xmlns:a16="http://schemas.microsoft.com/office/drawing/2014/main" id="{2C7E9F64-DA91-7B54-7A5F-A1741C417AC9}"/>
              </a:ext>
            </a:extLst>
          </p:cNvPr>
          <p:cNvSpPr/>
          <p:nvPr/>
        </p:nvSpPr>
        <p:spPr>
          <a:xfrm>
            <a:off x="140894" y="1659942"/>
            <a:ext cx="3568337" cy="1348778"/>
          </a:xfrm>
          <a:prstGeom prst="roundRect">
            <a:avLst/>
          </a:prstGeom>
          <a:solidFill>
            <a:srgbClr val="41B9F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Création d’un podcast de CM1/CM2 avec enregistrement d’interview, de petits documentaires audios tout au long de l’année</a:t>
            </a:r>
          </a:p>
        </p:txBody>
      </p:sp>
      <p:sp>
        <p:nvSpPr>
          <p:cNvPr id="5126" name="Flèche : double flèche horizontale 5125">
            <a:extLst>
              <a:ext uri="{FF2B5EF4-FFF2-40B4-BE49-F238E27FC236}">
                <a16:creationId xmlns:a16="http://schemas.microsoft.com/office/drawing/2014/main" id="{D8F0D99D-3749-22C1-1635-8754822482BF}"/>
              </a:ext>
            </a:extLst>
          </p:cNvPr>
          <p:cNvSpPr/>
          <p:nvPr/>
        </p:nvSpPr>
        <p:spPr>
          <a:xfrm rot="19975576">
            <a:off x="3618419" y="1731538"/>
            <a:ext cx="1069379" cy="162526"/>
          </a:xfrm>
          <a:prstGeom prst="leftRightArrow">
            <a:avLst/>
          </a:prstGeom>
          <a:solidFill>
            <a:srgbClr val="41B9FE"/>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27" name="Rectangle : coins arrondis 5126">
            <a:extLst>
              <a:ext uri="{FF2B5EF4-FFF2-40B4-BE49-F238E27FC236}">
                <a16:creationId xmlns:a16="http://schemas.microsoft.com/office/drawing/2014/main" id="{924EB958-0D61-41FE-B2B3-4F42034AD26C}"/>
              </a:ext>
            </a:extLst>
          </p:cNvPr>
          <p:cNvSpPr/>
          <p:nvPr/>
        </p:nvSpPr>
        <p:spPr>
          <a:xfrm>
            <a:off x="503671" y="4432120"/>
            <a:ext cx="3206511" cy="1103623"/>
          </a:xfrm>
          <a:prstGeom prst="roundRect">
            <a:avLst/>
          </a:prstGeom>
          <a:solidFill>
            <a:srgbClr val="E9328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En lien avec le programme d’histoire sur la seconde guerre mondiale.</a:t>
            </a:r>
          </a:p>
        </p:txBody>
      </p:sp>
      <p:sp>
        <p:nvSpPr>
          <p:cNvPr id="5128" name="Flèche : double flèche horizontale 5127">
            <a:extLst>
              <a:ext uri="{FF2B5EF4-FFF2-40B4-BE49-F238E27FC236}">
                <a16:creationId xmlns:a16="http://schemas.microsoft.com/office/drawing/2014/main" id="{C92EE3F6-3A1A-B2AF-E7DC-3EF90FC28FC9}"/>
              </a:ext>
            </a:extLst>
          </p:cNvPr>
          <p:cNvSpPr/>
          <p:nvPr/>
        </p:nvSpPr>
        <p:spPr>
          <a:xfrm rot="19532323">
            <a:off x="3027237" y="3975214"/>
            <a:ext cx="1069379" cy="162526"/>
          </a:xfrm>
          <a:prstGeom prst="leftRightArrow">
            <a:avLst/>
          </a:prstGeom>
          <a:solidFill>
            <a:srgbClr val="E9328F"/>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29" name="Rectangle : coins arrondis 5128">
            <a:extLst>
              <a:ext uri="{FF2B5EF4-FFF2-40B4-BE49-F238E27FC236}">
                <a16:creationId xmlns:a16="http://schemas.microsoft.com/office/drawing/2014/main" id="{55AA3814-2799-6950-E92D-16D6E147CBAB}"/>
              </a:ext>
            </a:extLst>
          </p:cNvPr>
          <p:cNvSpPr/>
          <p:nvPr/>
        </p:nvSpPr>
        <p:spPr>
          <a:xfrm>
            <a:off x="310550" y="5760956"/>
            <a:ext cx="4134315" cy="932686"/>
          </a:xfrm>
          <a:prstGeom prst="roundRect">
            <a:avLst/>
          </a:prstGeom>
          <a:solidFill>
            <a:srgbClr val="692BA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Une journée sportive de fin d’année entre les classes de CM3 à Rajah</a:t>
            </a:r>
          </a:p>
        </p:txBody>
      </p:sp>
      <p:sp>
        <p:nvSpPr>
          <p:cNvPr id="5130" name="Flèche : double flèche horizontale 5129">
            <a:extLst>
              <a:ext uri="{FF2B5EF4-FFF2-40B4-BE49-F238E27FC236}">
                <a16:creationId xmlns:a16="http://schemas.microsoft.com/office/drawing/2014/main" id="{3A491DB7-B669-7FCE-2C60-2264C2CFF7EE}"/>
              </a:ext>
            </a:extLst>
          </p:cNvPr>
          <p:cNvSpPr/>
          <p:nvPr/>
        </p:nvSpPr>
        <p:spPr>
          <a:xfrm rot="20277524">
            <a:off x="4277495" y="5656895"/>
            <a:ext cx="1069379" cy="162526"/>
          </a:xfrm>
          <a:prstGeom prst="leftRightArrow">
            <a:avLst/>
          </a:prstGeom>
          <a:solidFill>
            <a:srgbClr val="692BAE"/>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131" name="Rectangle : coins arrondis 5130">
            <a:extLst>
              <a:ext uri="{FF2B5EF4-FFF2-40B4-BE49-F238E27FC236}">
                <a16:creationId xmlns:a16="http://schemas.microsoft.com/office/drawing/2014/main" id="{F038877B-EDC6-221F-4F6D-1415BFA72C15}"/>
              </a:ext>
            </a:extLst>
          </p:cNvPr>
          <p:cNvSpPr/>
          <p:nvPr/>
        </p:nvSpPr>
        <p:spPr>
          <a:xfrm>
            <a:off x="8704857" y="4937441"/>
            <a:ext cx="3136077" cy="1075402"/>
          </a:xfrm>
          <a:prstGeom prst="roundRect">
            <a:avLst/>
          </a:prstGeom>
          <a:solidFill>
            <a:srgbClr val="FF3F4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10 séances pour apprendre à nager en Janvier et Février</a:t>
            </a:r>
          </a:p>
        </p:txBody>
      </p:sp>
      <p:sp>
        <p:nvSpPr>
          <p:cNvPr id="5132" name="Flèche : double flèche horizontale 5131">
            <a:extLst>
              <a:ext uri="{FF2B5EF4-FFF2-40B4-BE49-F238E27FC236}">
                <a16:creationId xmlns:a16="http://schemas.microsoft.com/office/drawing/2014/main" id="{ECB73113-50EE-275D-9BCE-94F6C53F816C}"/>
              </a:ext>
            </a:extLst>
          </p:cNvPr>
          <p:cNvSpPr/>
          <p:nvPr/>
        </p:nvSpPr>
        <p:spPr>
          <a:xfrm rot="1175537">
            <a:off x="7611745" y="4977020"/>
            <a:ext cx="1238368" cy="152478"/>
          </a:xfrm>
          <a:prstGeom prst="leftRightArrow">
            <a:avLst/>
          </a:prstGeom>
          <a:solidFill>
            <a:srgbClr val="FF3F43"/>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5133" name="Picture 4" descr="livre ">
            <a:extLst>
              <a:ext uri="{FF2B5EF4-FFF2-40B4-BE49-F238E27FC236}">
                <a16:creationId xmlns:a16="http://schemas.microsoft.com/office/drawing/2014/main" id="{4034C396-4DAC-C620-F34E-5A2B07C05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4519" y="2134233"/>
            <a:ext cx="578732" cy="578732"/>
          </a:xfrm>
          <a:prstGeom prst="rect">
            <a:avLst/>
          </a:prstGeom>
          <a:noFill/>
          <a:extLst>
            <a:ext uri="{909E8E84-426E-40DD-AFC4-6F175D3DCCD1}">
              <a14:hiddenFill xmlns:a14="http://schemas.microsoft.com/office/drawing/2010/main">
                <a:solidFill>
                  <a:srgbClr val="FFFFFF"/>
                </a:solidFill>
              </a14:hiddenFill>
            </a:ext>
          </a:extLst>
        </p:spPr>
      </p:pic>
      <p:sp>
        <p:nvSpPr>
          <p:cNvPr id="5144" name="TextBox 52">
            <a:extLst>
              <a:ext uri="{FF2B5EF4-FFF2-40B4-BE49-F238E27FC236}">
                <a16:creationId xmlns:a16="http://schemas.microsoft.com/office/drawing/2014/main" id="{C0BCC404-7B38-7012-47A0-AFF344AC423D}"/>
              </a:ext>
            </a:extLst>
          </p:cNvPr>
          <p:cNvSpPr txBox="1"/>
          <p:nvPr/>
        </p:nvSpPr>
        <p:spPr>
          <a:xfrm>
            <a:off x="6664025" y="2080423"/>
            <a:ext cx="1845362"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Projet théâtre-chorale</a:t>
            </a:r>
            <a:endParaRPr sz="2400" dirty="0">
              <a:latin typeface="Acme" panose="02000706050000020004" pitchFamily="2" charset="0"/>
            </a:endParaRPr>
          </a:p>
        </p:txBody>
      </p:sp>
      <p:sp>
        <p:nvSpPr>
          <p:cNvPr id="5145" name="TextBox 52">
            <a:extLst>
              <a:ext uri="{FF2B5EF4-FFF2-40B4-BE49-F238E27FC236}">
                <a16:creationId xmlns:a16="http://schemas.microsoft.com/office/drawing/2014/main" id="{B3CF9DE2-E92D-C73D-46CA-DB8C667B8005}"/>
              </a:ext>
            </a:extLst>
          </p:cNvPr>
          <p:cNvSpPr txBox="1"/>
          <p:nvPr/>
        </p:nvSpPr>
        <p:spPr>
          <a:xfrm>
            <a:off x="6878331" y="3989224"/>
            <a:ext cx="1329223"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Piscine</a:t>
            </a:r>
            <a:endParaRPr sz="2400" dirty="0">
              <a:latin typeface="Acme" panose="02000706050000020004" pitchFamily="2" charset="0"/>
            </a:endParaRPr>
          </a:p>
        </p:txBody>
      </p:sp>
      <p:sp>
        <p:nvSpPr>
          <p:cNvPr id="5146" name="TextBox 52">
            <a:extLst>
              <a:ext uri="{FF2B5EF4-FFF2-40B4-BE49-F238E27FC236}">
                <a16:creationId xmlns:a16="http://schemas.microsoft.com/office/drawing/2014/main" id="{ECE1199B-16E5-21C9-699A-00CCB0B01D6B}"/>
              </a:ext>
            </a:extLst>
          </p:cNvPr>
          <p:cNvSpPr txBox="1"/>
          <p:nvPr/>
        </p:nvSpPr>
        <p:spPr>
          <a:xfrm>
            <a:off x="5373818" y="4382461"/>
            <a:ext cx="1580637"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Jeux olympiques à rajah</a:t>
            </a:r>
            <a:endParaRPr sz="2400" dirty="0">
              <a:latin typeface="Acme" panose="02000706050000020004" pitchFamily="2" charset="0"/>
            </a:endParaRPr>
          </a:p>
        </p:txBody>
      </p:sp>
      <p:sp>
        <p:nvSpPr>
          <p:cNvPr id="5147" name="TextBox 52">
            <a:extLst>
              <a:ext uri="{FF2B5EF4-FFF2-40B4-BE49-F238E27FC236}">
                <a16:creationId xmlns:a16="http://schemas.microsoft.com/office/drawing/2014/main" id="{7B60158C-A95C-8AB1-ED4E-F23DB2287C77}"/>
              </a:ext>
            </a:extLst>
          </p:cNvPr>
          <p:cNvSpPr txBox="1"/>
          <p:nvPr/>
        </p:nvSpPr>
        <p:spPr>
          <a:xfrm>
            <a:off x="4046026" y="3412166"/>
            <a:ext cx="1593043"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Visite du musée de la résistance</a:t>
            </a:r>
            <a:endParaRPr sz="2400" dirty="0">
              <a:latin typeface="Acme" panose="02000706050000020004" pitchFamily="2" charset="0"/>
            </a:endParaRPr>
          </a:p>
        </p:txBody>
      </p:sp>
      <p:sp>
        <p:nvSpPr>
          <p:cNvPr id="5148" name="TextBox 52">
            <a:extLst>
              <a:ext uri="{FF2B5EF4-FFF2-40B4-BE49-F238E27FC236}">
                <a16:creationId xmlns:a16="http://schemas.microsoft.com/office/drawing/2014/main" id="{1EACE13A-F9C2-8C97-5283-95CAB2E5194C}"/>
              </a:ext>
            </a:extLst>
          </p:cNvPr>
          <p:cNvSpPr txBox="1"/>
          <p:nvPr/>
        </p:nvSpPr>
        <p:spPr>
          <a:xfrm>
            <a:off x="4222429" y="2257339"/>
            <a:ext cx="132922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fr-FR" sz="2400" dirty="0">
                <a:latin typeface="Acme" panose="02000706050000020004" pitchFamily="2" charset="0"/>
              </a:rPr>
              <a:t>Radio - </a:t>
            </a:r>
          </a:p>
          <a:p>
            <a:pPr algn="ctr"/>
            <a:r>
              <a:rPr lang="fr-FR" sz="2400" dirty="0">
                <a:latin typeface="Acme" panose="02000706050000020004" pitchFamily="2" charset="0"/>
              </a:rPr>
              <a:t>Podcast </a:t>
            </a:r>
            <a:endParaRPr sz="2400" dirty="0">
              <a:latin typeface="Acme" panose="02000706050000020004" pitchFamily="2" charset="0"/>
            </a:endParaRPr>
          </a:p>
        </p:txBody>
      </p:sp>
      <p:pic>
        <p:nvPicPr>
          <p:cNvPr id="3" name="Picture 4" descr="robinet ">
            <a:extLst>
              <a:ext uri="{FF2B5EF4-FFF2-40B4-BE49-F238E27FC236}">
                <a16:creationId xmlns:a16="http://schemas.microsoft.com/office/drawing/2014/main" id="{9145238A-A444-51D2-3D3A-48637F9EE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7532" y="6418802"/>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3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9277889" y="5970035"/>
            <a:ext cx="2807747"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13" name="Rectangle : coins arrondis 12">
            <a:extLst>
              <a:ext uri="{FF2B5EF4-FFF2-40B4-BE49-F238E27FC236}">
                <a16:creationId xmlns:a16="http://schemas.microsoft.com/office/drawing/2014/main" id="{65DD52E4-2F35-0B5A-D859-24B70D21B778}"/>
              </a:ext>
            </a:extLst>
          </p:cNvPr>
          <p:cNvSpPr/>
          <p:nvPr/>
        </p:nvSpPr>
        <p:spPr>
          <a:xfrm>
            <a:off x="125667" y="63583"/>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accent2">
              <a:lumMod val="60000"/>
              <a:lumOff val="40000"/>
            </a:schemeClr>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n w="0"/>
                <a:solidFill>
                  <a:schemeClr val="tx1"/>
                </a:solidFill>
                <a:effectLst>
                  <a:outerShdw blurRad="38100" dist="19050" dir="2700000" algn="tl" rotWithShape="0">
                    <a:schemeClr val="dk1">
                      <a:alpha val="40000"/>
                    </a:schemeClr>
                  </a:outerShdw>
                </a:effectLst>
                <a:latin typeface="Averia" panose="02000603000000000004" pitchFamily="2" charset="0"/>
              </a:rPr>
              <a:t>Le Collège</a:t>
            </a:r>
          </a:p>
        </p:txBody>
      </p:sp>
      <p:grpSp>
        <p:nvGrpSpPr>
          <p:cNvPr id="14" name="Group 9">
            <a:extLst>
              <a:ext uri="{FF2B5EF4-FFF2-40B4-BE49-F238E27FC236}">
                <a16:creationId xmlns:a16="http://schemas.microsoft.com/office/drawing/2014/main" id="{085E90AE-6644-5CA5-DEEB-50F4AC1CD15D}"/>
              </a:ext>
            </a:extLst>
          </p:cNvPr>
          <p:cNvGrpSpPr/>
          <p:nvPr/>
        </p:nvGrpSpPr>
        <p:grpSpPr>
          <a:xfrm>
            <a:off x="4052487" y="1616302"/>
            <a:ext cx="4114800" cy="4114800"/>
            <a:chOff x="4038600" y="1611795"/>
            <a:chExt cx="4114800" cy="4114800"/>
          </a:xfrm>
        </p:grpSpPr>
        <p:sp>
          <p:nvSpPr>
            <p:cNvPr id="15" name="Freeform: Shape 8">
              <a:extLst>
                <a:ext uri="{FF2B5EF4-FFF2-40B4-BE49-F238E27FC236}">
                  <a16:creationId xmlns:a16="http://schemas.microsoft.com/office/drawing/2014/main" id="{D3A4DC98-A241-F1F1-488B-0732B7839826}"/>
                </a:ext>
              </a:extLst>
            </p:cNvPr>
            <p:cNvSpPr/>
            <p:nvPr/>
          </p:nvSpPr>
          <p:spPr>
            <a:xfrm>
              <a:off x="5886166" y="1875757"/>
              <a:ext cx="1996057" cy="3595552"/>
            </a:xfrm>
            <a:custGeom>
              <a:avLst/>
              <a:gdLst>
                <a:gd name="connsiteX0" fmla="*/ -310 w 1953453"/>
                <a:gd name="connsiteY0" fmla="*/ -185 h 3906916"/>
                <a:gd name="connsiteX1" fmla="*/ 1953144 w 1953453"/>
                <a:gd name="connsiteY1" fmla="*/ 1953278 h 3906916"/>
                <a:gd name="connsiteX2" fmla="*/ -310 w 1953453"/>
                <a:gd name="connsiteY2" fmla="*/ 3906732 h 3906916"/>
                <a:gd name="connsiteX3" fmla="*/ -310 w 1953453"/>
                <a:gd name="connsiteY3" fmla="*/ 1953278 h 3906916"/>
                <a:gd name="connsiteX0" fmla="*/ 229133 w 2182586"/>
                <a:gd name="connsiteY0" fmla="*/ 0 h 3906917"/>
                <a:gd name="connsiteX1" fmla="*/ 2182587 w 2182586"/>
                <a:gd name="connsiteY1" fmla="*/ 1953463 h 3906917"/>
                <a:gd name="connsiteX2" fmla="*/ 229133 w 2182586"/>
                <a:gd name="connsiteY2" fmla="*/ 3906917 h 3906917"/>
                <a:gd name="connsiteX3" fmla="*/ 0 w 2182586"/>
                <a:gd name="connsiteY3" fmla="*/ 1984513 h 3906917"/>
                <a:gd name="connsiteX4" fmla="*/ 229133 w 2182586"/>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 name="connsiteX0" fmla="*/ 229133 w 2182587"/>
                <a:gd name="connsiteY0" fmla="*/ 0 h 3906917"/>
                <a:gd name="connsiteX1" fmla="*/ 2182587 w 2182587"/>
                <a:gd name="connsiteY1" fmla="*/ 1953463 h 3906917"/>
                <a:gd name="connsiteX2" fmla="*/ 229133 w 2182587"/>
                <a:gd name="connsiteY2" fmla="*/ 3906917 h 3906917"/>
                <a:gd name="connsiteX3" fmla="*/ 0 w 2182587"/>
                <a:gd name="connsiteY3" fmla="*/ 1984513 h 3906917"/>
                <a:gd name="connsiteX4" fmla="*/ 229133 w 2182587"/>
                <a:gd name="connsiteY4" fmla="*/ 0 h 3906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587" h="3906917">
                  <a:moveTo>
                    <a:pt x="229133" y="0"/>
                  </a:moveTo>
                  <a:cubicBezTo>
                    <a:pt x="1308002" y="0"/>
                    <a:pt x="2182587" y="874595"/>
                    <a:pt x="2182587" y="1953463"/>
                  </a:cubicBezTo>
                  <a:cubicBezTo>
                    <a:pt x="2182587" y="3032322"/>
                    <a:pt x="1308002" y="3906917"/>
                    <a:pt x="229133" y="3906917"/>
                  </a:cubicBezTo>
                  <a:cubicBezTo>
                    <a:pt x="124982" y="3276466"/>
                    <a:pt x="0" y="2635667"/>
                    <a:pt x="0" y="1984513"/>
                  </a:cubicBezTo>
                  <a:cubicBezTo>
                    <a:pt x="0" y="1333359"/>
                    <a:pt x="93737" y="754653"/>
                    <a:pt x="229133" y="0"/>
                  </a:cubicBezTo>
                  <a:close/>
                </a:path>
              </a:pathLst>
            </a:custGeom>
            <a:solidFill>
              <a:schemeClr val="accent3"/>
            </a:solidFill>
            <a:ln w="9525" cap="flat">
              <a:noFill/>
              <a:prstDash val="solid"/>
              <a:miter/>
            </a:ln>
          </p:spPr>
          <p:txBody>
            <a:bodyPr rtlCol="0" anchor="ctr"/>
            <a:lstStyle/>
            <a:p>
              <a:endParaRPr lang="en-US"/>
            </a:p>
          </p:txBody>
        </p:sp>
        <p:sp>
          <p:nvSpPr>
            <p:cNvPr id="16" name="Freeform: Shape 12">
              <a:extLst>
                <a:ext uri="{FF2B5EF4-FFF2-40B4-BE49-F238E27FC236}">
                  <a16:creationId xmlns:a16="http://schemas.microsoft.com/office/drawing/2014/main" id="{33277A4D-1304-C272-B6CD-74E6725B2CF3}"/>
                </a:ext>
              </a:extLst>
            </p:cNvPr>
            <p:cNvSpPr/>
            <p:nvPr/>
          </p:nvSpPr>
          <p:spPr>
            <a:xfrm>
              <a:off x="4309494" y="1875927"/>
              <a:ext cx="1786505" cy="3595551"/>
            </a:xfrm>
            <a:custGeom>
              <a:avLst/>
              <a:gdLst>
                <a:gd name="connsiteX0" fmla="*/ 1953144 w 1953453"/>
                <a:gd name="connsiteY0" fmla="*/ 3906732 h 3906916"/>
                <a:gd name="connsiteX1" fmla="*/ -310 w 1953453"/>
                <a:gd name="connsiteY1" fmla="*/ 1953278 h 3906916"/>
                <a:gd name="connsiteX2" fmla="*/ 1953144 w 1953453"/>
                <a:gd name="connsiteY2" fmla="*/ -185 h 3906916"/>
                <a:gd name="connsiteX3" fmla="*/ 1953144 w 1953453"/>
                <a:gd name="connsiteY3" fmla="*/ 1953278 h 3906916"/>
              </a:gdLst>
              <a:ahLst/>
              <a:cxnLst>
                <a:cxn ang="0">
                  <a:pos x="connsiteX0" y="connsiteY0"/>
                </a:cxn>
                <a:cxn ang="0">
                  <a:pos x="connsiteX1" y="connsiteY1"/>
                </a:cxn>
                <a:cxn ang="0">
                  <a:pos x="connsiteX2" y="connsiteY2"/>
                </a:cxn>
                <a:cxn ang="0">
                  <a:pos x="connsiteX3" y="connsiteY3"/>
                </a:cxn>
              </a:cxnLst>
              <a:rect l="l" t="t" r="r" b="b"/>
              <a:pathLst>
                <a:path w="1953453" h="3906916">
                  <a:moveTo>
                    <a:pt x="1953144" y="3906732"/>
                  </a:moveTo>
                  <a:cubicBezTo>
                    <a:pt x="874275" y="3906732"/>
                    <a:pt x="-310" y="3032137"/>
                    <a:pt x="-310" y="1953278"/>
                  </a:cubicBezTo>
                  <a:cubicBezTo>
                    <a:pt x="-310" y="874410"/>
                    <a:pt x="874275" y="-185"/>
                    <a:pt x="1953144" y="-185"/>
                  </a:cubicBezTo>
                  <a:lnTo>
                    <a:pt x="1953144" y="1953278"/>
                  </a:lnTo>
                  <a:close/>
                </a:path>
              </a:pathLst>
            </a:custGeom>
            <a:solidFill>
              <a:schemeClr val="accent6"/>
            </a:solidFill>
            <a:ln w="9525" cap="flat">
              <a:noFill/>
              <a:prstDash val="solid"/>
              <a:miter/>
            </a:ln>
          </p:spPr>
          <p:txBody>
            <a:bodyPr rtlCol="0" anchor="ctr"/>
            <a:lstStyle/>
            <a:p>
              <a:endParaRPr lang="en-US" dirty="0"/>
            </a:p>
          </p:txBody>
        </p:sp>
        <p:sp>
          <p:nvSpPr>
            <p:cNvPr id="17" name="Graphic 6">
              <a:extLst>
                <a:ext uri="{FF2B5EF4-FFF2-40B4-BE49-F238E27FC236}">
                  <a16:creationId xmlns:a16="http://schemas.microsoft.com/office/drawing/2014/main" id="{486D62BF-FB3E-86A6-5C7F-9FC88537FD69}"/>
                </a:ext>
              </a:extLst>
            </p:cNvPr>
            <p:cNvSpPr/>
            <p:nvPr/>
          </p:nvSpPr>
          <p:spPr>
            <a:xfrm rot="5400000">
              <a:off x="3014282" y="2644878"/>
              <a:ext cx="4106035" cy="2057400"/>
            </a:xfrm>
            <a:custGeom>
              <a:avLst/>
              <a:gdLst>
                <a:gd name="connsiteX0" fmla="*/ 4470725 w 4471130"/>
                <a:gd name="connsiteY0" fmla="*/ 2940 h 2249662"/>
                <a:gd name="connsiteX1" fmla="*/ 2221243 w 4471130"/>
                <a:gd name="connsiteY1" fmla="*/ 2249259 h 2249662"/>
                <a:gd name="connsiteX2" fmla="*/ -406 w 4471130"/>
                <a:gd name="connsiteY2" fmla="*/ 333458 h 2249662"/>
                <a:gd name="connsiteX3" fmla="*/ -406 w 4471130"/>
                <a:gd name="connsiteY3" fmla="*/ 333458 h 2249662"/>
                <a:gd name="connsiteX4" fmla="*/ 277086 w 4471130"/>
                <a:gd name="connsiteY4" fmla="*/ -403 h 2249662"/>
                <a:gd name="connsiteX5" fmla="*/ 613261 w 4471130"/>
                <a:gd name="connsiteY5" fmla="*/ 334010 h 2249662"/>
                <a:gd name="connsiteX6" fmla="*/ 613261 w 4471130"/>
                <a:gd name="connsiteY6" fmla="*/ 334010 h 2249662"/>
                <a:gd name="connsiteX7" fmla="*/ 2555476 w 4471130"/>
                <a:gd name="connsiteY7" fmla="*/ 1610913 h 2249662"/>
                <a:gd name="connsiteX8" fmla="*/ 3866392 w 4471130"/>
                <a:gd name="connsiteY8" fmla="*/ 2512 h 22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1130" h="2249662">
                  <a:moveTo>
                    <a:pt x="4470725" y="2940"/>
                  </a:moveTo>
                  <a:cubicBezTo>
                    <a:pt x="4469848" y="1244419"/>
                    <a:pt x="3462722" y="2250126"/>
                    <a:pt x="2221243" y="2249259"/>
                  </a:cubicBezTo>
                  <a:cubicBezTo>
                    <a:pt x="1108619" y="2248478"/>
                    <a:pt x="163967" y="1433872"/>
                    <a:pt x="-406" y="333458"/>
                  </a:cubicBezTo>
                  <a:lnTo>
                    <a:pt x="-406" y="333458"/>
                  </a:lnTo>
                  <a:lnTo>
                    <a:pt x="277086" y="-403"/>
                  </a:lnTo>
                  <a:lnTo>
                    <a:pt x="613261" y="334010"/>
                  </a:lnTo>
                  <a:lnTo>
                    <a:pt x="613261" y="334010"/>
                  </a:lnTo>
                  <a:cubicBezTo>
                    <a:pt x="796979" y="1222940"/>
                    <a:pt x="1666536" y="1794631"/>
                    <a:pt x="2555476" y="1610913"/>
                  </a:cubicBezTo>
                  <a:cubicBezTo>
                    <a:pt x="3318419" y="1453236"/>
                    <a:pt x="3865849" y="781580"/>
                    <a:pt x="3866392" y="2512"/>
                  </a:cubicBezTo>
                  <a:close/>
                </a:path>
              </a:pathLst>
            </a:custGeom>
            <a:solidFill>
              <a:schemeClr val="tx1">
                <a:alpha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Graphic 8">
              <a:extLst>
                <a:ext uri="{FF2B5EF4-FFF2-40B4-BE49-F238E27FC236}">
                  <a16:creationId xmlns:a16="http://schemas.microsoft.com/office/drawing/2014/main" id="{ACEE9B3F-40FA-32B3-03F8-0667F54A6724}"/>
                </a:ext>
              </a:extLst>
            </p:cNvPr>
            <p:cNvSpPr/>
            <p:nvPr/>
          </p:nvSpPr>
          <p:spPr>
            <a:xfrm rot="16200000">
              <a:off x="5067300" y="2640495"/>
              <a:ext cx="4114800" cy="2057400"/>
            </a:xfrm>
            <a:custGeom>
              <a:avLst/>
              <a:gdLst>
                <a:gd name="connsiteX0" fmla="*/ 4470725 w 4471130"/>
                <a:gd name="connsiteY0" fmla="*/ 2940 h 2249662"/>
                <a:gd name="connsiteX1" fmla="*/ 2221243 w 4471130"/>
                <a:gd name="connsiteY1" fmla="*/ 2249259 h 2249662"/>
                <a:gd name="connsiteX2" fmla="*/ -406 w 4471130"/>
                <a:gd name="connsiteY2" fmla="*/ 333458 h 2249662"/>
                <a:gd name="connsiteX3" fmla="*/ -406 w 4471130"/>
                <a:gd name="connsiteY3" fmla="*/ 333458 h 2249662"/>
                <a:gd name="connsiteX4" fmla="*/ 277086 w 4471130"/>
                <a:gd name="connsiteY4" fmla="*/ -403 h 2249662"/>
                <a:gd name="connsiteX5" fmla="*/ 613261 w 4471130"/>
                <a:gd name="connsiteY5" fmla="*/ 334010 h 2249662"/>
                <a:gd name="connsiteX6" fmla="*/ 613261 w 4471130"/>
                <a:gd name="connsiteY6" fmla="*/ 334010 h 2249662"/>
                <a:gd name="connsiteX7" fmla="*/ 2555476 w 4471130"/>
                <a:gd name="connsiteY7" fmla="*/ 1610913 h 2249662"/>
                <a:gd name="connsiteX8" fmla="*/ 3866392 w 4471130"/>
                <a:gd name="connsiteY8" fmla="*/ 2512 h 224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1130" h="2249662">
                  <a:moveTo>
                    <a:pt x="4470725" y="2940"/>
                  </a:moveTo>
                  <a:cubicBezTo>
                    <a:pt x="4469848" y="1244419"/>
                    <a:pt x="3462722" y="2250126"/>
                    <a:pt x="2221243" y="2249259"/>
                  </a:cubicBezTo>
                  <a:cubicBezTo>
                    <a:pt x="1108619" y="2248478"/>
                    <a:pt x="163967" y="1433872"/>
                    <a:pt x="-406" y="333458"/>
                  </a:cubicBezTo>
                  <a:lnTo>
                    <a:pt x="-406" y="333458"/>
                  </a:lnTo>
                  <a:lnTo>
                    <a:pt x="277086" y="-403"/>
                  </a:lnTo>
                  <a:lnTo>
                    <a:pt x="613261" y="334010"/>
                  </a:lnTo>
                  <a:lnTo>
                    <a:pt x="613261" y="334010"/>
                  </a:lnTo>
                  <a:cubicBezTo>
                    <a:pt x="796979" y="1222940"/>
                    <a:pt x="1666536" y="1794631"/>
                    <a:pt x="2555476" y="1610913"/>
                  </a:cubicBezTo>
                  <a:cubicBezTo>
                    <a:pt x="3318419" y="1453236"/>
                    <a:pt x="3865849" y="781580"/>
                    <a:pt x="3866392" y="2512"/>
                  </a:cubicBezTo>
                  <a:close/>
                </a:path>
              </a:pathLst>
            </a:custGeom>
            <a:solidFill>
              <a:schemeClr val="tx1">
                <a:alpha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4" name="TextBox 19">
            <a:extLst>
              <a:ext uri="{FF2B5EF4-FFF2-40B4-BE49-F238E27FC236}">
                <a16:creationId xmlns:a16="http://schemas.microsoft.com/office/drawing/2014/main" id="{2D837F0A-CF86-333A-437A-CCCDD487A55E}"/>
              </a:ext>
            </a:extLst>
          </p:cNvPr>
          <p:cNvSpPr txBox="1"/>
          <p:nvPr/>
        </p:nvSpPr>
        <p:spPr>
          <a:xfrm>
            <a:off x="8668822" y="2020307"/>
            <a:ext cx="3005019" cy="3447098"/>
          </a:xfrm>
          <a:custGeom>
            <a:avLst/>
            <a:gdLst>
              <a:gd name="connsiteX0" fmla="*/ 0 w 3005019"/>
              <a:gd name="connsiteY0" fmla="*/ 0 h 3447098"/>
              <a:gd name="connsiteX1" fmla="*/ 661104 w 3005019"/>
              <a:gd name="connsiteY1" fmla="*/ 0 h 3447098"/>
              <a:gd name="connsiteX2" fmla="*/ 1262108 w 3005019"/>
              <a:gd name="connsiteY2" fmla="*/ 0 h 3447098"/>
              <a:gd name="connsiteX3" fmla="*/ 1803011 w 3005019"/>
              <a:gd name="connsiteY3" fmla="*/ 0 h 3447098"/>
              <a:gd name="connsiteX4" fmla="*/ 2434065 w 3005019"/>
              <a:gd name="connsiteY4" fmla="*/ 0 h 3447098"/>
              <a:gd name="connsiteX5" fmla="*/ 3005019 w 3005019"/>
              <a:gd name="connsiteY5" fmla="*/ 0 h 3447098"/>
              <a:gd name="connsiteX6" fmla="*/ 3005019 w 3005019"/>
              <a:gd name="connsiteY6" fmla="*/ 620478 h 3447098"/>
              <a:gd name="connsiteX7" fmla="*/ 3005019 w 3005019"/>
              <a:gd name="connsiteY7" fmla="*/ 1378839 h 3447098"/>
              <a:gd name="connsiteX8" fmla="*/ 3005019 w 3005019"/>
              <a:gd name="connsiteY8" fmla="*/ 1964846 h 3447098"/>
              <a:gd name="connsiteX9" fmla="*/ 3005019 w 3005019"/>
              <a:gd name="connsiteY9" fmla="*/ 2688736 h 3447098"/>
              <a:gd name="connsiteX10" fmla="*/ 3005019 w 3005019"/>
              <a:gd name="connsiteY10" fmla="*/ 3447098 h 3447098"/>
              <a:gd name="connsiteX11" fmla="*/ 2404015 w 3005019"/>
              <a:gd name="connsiteY11" fmla="*/ 3447098 h 3447098"/>
              <a:gd name="connsiteX12" fmla="*/ 1803011 w 3005019"/>
              <a:gd name="connsiteY12" fmla="*/ 3447098 h 3447098"/>
              <a:gd name="connsiteX13" fmla="*/ 1232058 w 3005019"/>
              <a:gd name="connsiteY13" fmla="*/ 3447098 h 3447098"/>
              <a:gd name="connsiteX14" fmla="*/ 631054 w 3005019"/>
              <a:gd name="connsiteY14" fmla="*/ 3447098 h 3447098"/>
              <a:gd name="connsiteX15" fmla="*/ 0 w 3005019"/>
              <a:gd name="connsiteY15" fmla="*/ 3447098 h 3447098"/>
              <a:gd name="connsiteX16" fmla="*/ 0 w 3005019"/>
              <a:gd name="connsiteY16" fmla="*/ 2826620 h 3447098"/>
              <a:gd name="connsiteX17" fmla="*/ 0 w 3005019"/>
              <a:gd name="connsiteY17" fmla="*/ 2137201 h 3447098"/>
              <a:gd name="connsiteX18" fmla="*/ 0 w 3005019"/>
              <a:gd name="connsiteY18" fmla="*/ 1551194 h 3447098"/>
              <a:gd name="connsiteX19" fmla="*/ 0 w 3005019"/>
              <a:gd name="connsiteY19" fmla="*/ 896245 h 3447098"/>
              <a:gd name="connsiteX20" fmla="*/ 0 w 3005019"/>
              <a:gd name="connsiteY20" fmla="*/ 0 h 34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5019" h="3447098" fill="none" extrusionOk="0">
                <a:moveTo>
                  <a:pt x="0" y="0"/>
                </a:moveTo>
                <a:cubicBezTo>
                  <a:pt x="207680" y="24265"/>
                  <a:pt x="460028" y="-23173"/>
                  <a:pt x="661104" y="0"/>
                </a:cubicBezTo>
                <a:cubicBezTo>
                  <a:pt x="862180" y="23173"/>
                  <a:pt x="980044" y="23767"/>
                  <a:pt x="1262108" y="0"/>
                </a:cubicBezTo>
                <a:cubicBezTo>
                  <a:pt x="1544172" y="-23767"/>
                  <a:pt x="1651284" y="-8283"/>
                  <a:pt x="1803011" y="0"/>
                </a:cubicBezTo>
                <a:cubicBezTo>
                  <a:pt x="1954738" y="8283"/>
                  <a:pt x="2194884" y="-10881"/>
                  <a:pt x="2434065" y="0"/>
                </a:cubicBezTo>
                <a:cubicBezTo>
                  <a:pt x="2673246" y="10881"/>
                  <a:pt x="2729422" y="21294"/>
                  <a:pt x="3005019" y="0"/>
                </a:cubicBezTo>
                <a:cubicBezTo>
                  <a:pt x="2991881" y="151714"/>
                  <a:pt x="3006311" y="336822"/>
                  <a:pt x="3005019" y="620478"/>
                </a:cubicBezTo>
                <a:cubicBezTo>
                  <a:pt x="3003727" y="904134"/>
                  <a:pt x="3038897" y="1161322"/>
                  <a:pt x="3005019" y="1378839"/>
                </a:cubicBezTo>
                <a:cubicBezTo>
                  <a:pt x="2971141" y="1596356"/>
                  <a:pt x="2980513" y="1838202"/>
                  <a:pt x="3005019" y="1964846"/>
                </a:cubicBezTo>
                <a:cubicBezTo>
                  <a:pt x="3029525" y="2091490"/>
                  <a:pt x="2974457" y="2499551"/>
                  <a:pt x="3005019" y="2688736"/>
                </a:cubicBezTo>
                <a:cubicBezTo>
                  <a:pt x="3035582" y="2877921"/>
                  <a:pt x="2999416" y="3229010"/>
                  <a:pt x="3005019" y="3447098"/>
                </a:cubicBezTo>
                <a:cubicBezTo>
                  <a:pt x="2817824" y="3437007"/>
                  <a:pt x="2569085" y="3462912"/>
                  <a:pt x="2404015" y="3447098"/>
                </a:cubicBezTo>
                <a:cubicBezTo>
                  <a:pt x="2238945" y="3431284"/>
                  <a:pt x="2036268" y="3448498"/>
                  <a:pt x="1803011" y="3447098"/>
                </a:cubicBezTo>
                <a:cubicBezTo>
                  <a:pt x="1569754" y="3445698"/>
                  <a:pt x="1516794" y="3434347"/>
                  <a:pt x="1232058" y="3447098"/>
                </a:cubicBezTo>
                <a:cubicBezTo>
                  <a:pt x="947322" y="3459849"/>
                  <a:pt x="756278" y="3475607"/>
                  <a:pt x="631054" y="3447098"/>
                </a:cubicBezTo>
                <a:cubicBezTo>
                  <a:pt x="505830" y="3418589"/>
                  <a:pt x="177555" y="3463040"/>
                  <a:pt x="0" y="3447098"/>
                </a:cubicBezTo>
                <a:cubicBezTo>
                  <a:pt x="4093" y="3254244"/>
                  <a:pt x="-21047" y="2961606"/>
                  <a:pt x="0" y="2826620"/>
                </a:cubicBezTo>
                <a:cubicBezTo>
                  <a:pt x="21047" y="2691634"/>
                  <a:pt x="-31677" y="2432497"/>
                  <a:pt x="0" y="2137201"/>
                </a:cubicBezTo>
                <a:cubicBezTo>
                  <a:pt x="31677" y="1841905"/>
                  <a:pt x="5022" y="1706503"/>
                  <a:pt x="0" y="1551194"/>
                </a:cubicBezTo>
                <a:cubicBezTo>
                  <a:pt x="-5022" y="1395885"/>
                  <a:pt x="2307" y="1066771"/>
                  <a:pt x="0" y="896245"/>
                </a:cubicBezTo>
                <a:cubicBezTo>
                  <a:pt x="-2307" y="725719"/>
                  <a:pt x="36541" y="194185"/>
                  <a:pt x="0" y="0"/>
                </a:cubicBezTo>
                <a:close/>
              </a:path>
              <a:path w="3005019" h="3447098" stroke="0" extrusionOk="0">
                <a:moveTo>
                  <a:pt x="0" y="0"/>
                </a:moveTo>
                <a:cubicBezTo>
                  <a:pt x="137438" y="-12008"/>
                  <a:pt x="359409" y="-10499"/>
                  <a:pt x="661104" y="0"/>
                </a:cubicBezTo>
                <a:cubicBezTo>
                  <a:pt x="962799" y="10499"/>
                  <a:pt x="976129" y="5668"/>
                  <a:pt x="1171957" y="0"/>
                </a:cubicBezTo>
                <a:cubicBezTo>
                  <a:pt x="1367785" y="-5668"/>
                  <a:pt x="1596714" y="-9328"/>
                  <a:pt x="1833062" y="0"/>
                </a:cubicBezTo>
                <a:cubicBezTo>
                  <a:pt x="2069410" y="9328"/>
                  <a:pt x="2160857" y="25927"/>
                  <a:pt x="2373965" y="0"/>
                </a:cubicBezTo>
                <a:cubicBezTo>
                  <a:pt x="2587073" y="-25927"/>
                  <a:pt x="2737948" y="-18905"/>
                  <a:pt x="3005019" y="0"/>
                </a:cubicBezTo>
                <a:cubicBezTo>
                  <a:pt x="3018601" y="207579"/>
                  <a:pt x="3011215" y="485129"/>
                  <a:pt x="3005019" y="620478"/>
                </a:cubicBezTo>
                <a:cubicBezTo>
                  <a:pt x="2998823" y="755827"/>
                  <a:pt x="3005518" y="999497"/>
                  <a:pt x="3005019" y="1240955"/>
                </a:cubicBezTo>
                <a:cubicBezTo>
                  <a:pt x="3004520" y="1482413"/>
                  <a:pt x="3017743" y="1744823"/>
                  <a:pt x="3005019" y="1999317"/>
                </a:cubicBezTo>
                <a:cubicBezTo>
                  <a:pt x="2992295" y="2253811"/>
                  <a:pt x="3018106" y="2507490"/>
                  <a:pt x="3005019" y="2654265"/>
                </a:cubicBezTo>
                <a:cubicBezTo>
                  <a:pt x="2991932" y="2801040"/>
                  <a:pt x="3002849" y="3253086"/>
                  <a:pt x="3005019" y="3447098"/>
                </a:cubicBezTo>
                <a:cubicBezTo>
                  <a:pt x="2762841" y="3460887"/>
                  <a:pt x="2536190" y="3444234"/>
                  <a:pt x="2373965" y="3447098"/>
                </a:cubicBezTo>
                <a:cubicBezTo>
                  <a:pt x="2211740" y="3449962"/>
                  <a:pt x="2089133" y="3458653"/>
                  <a:pt x="1863112" y="3447098"/>
                </a:cubicBezTo>
                <a:cubicBezTo>
                  <a:pt x="1637091" y="3435543"/>
                  <a:pt x="1539754" y="3441708"/>
                  <a:pt x="1322208" y="3447098"/>
                </a:cubicBezTo>
                <a:cubicBezTo>
                  <a:pt x="1104662" y="3452488"/>
                  <a:pt x="875094" y="3457793"/>
                  <a:pt x="751255" y="3447098"/>
                </a:cubicBezTo>
                <a:cubicBezTo>
                  <a:pt x="627416" y="3436403"/>
                  <a:pt x="238801" y="3409545"/>
                  <a:pt x="0" y="3447098"/>
                </a:cubicBezTo>
                <a:cubicBezTo>
                  <a:pt x="-10280" y="3191943"/>
                  <a:pt x="-23251" y="2929570"/>
                  <a:pt x="0" y="2792149"/>
                </a:cubicBezTo>
                <a:cubicBezTo>
                  <a:pt x="23251" y="2654728"/>
                  <a:pt x="-25977" y="2257293"/>
                  <a:pt x="0" y="2102730"/>
                </a:cubicBezTo>
                <a:cubicBezTo>
                  <a:pt x="25977" y="1948167"/>
                  <a:pt x="-5792" y="1723092"/>
                  <a:pt x="0" y="1447781"/>
                </a:cubicBezTo>
                <a:cubicBezTo>
                  <a:pt x="5792" y="1172470"/>
                  <a:pt x="-6953" y="1062732"/>
                  <a:pt x="0" y="861774"/>
                </a:cubicBezTo>
                <a:cubicBezTo>
                  <a:pt x="6953" y="660816"/>
                  <a:pt x="7413" y="254268"/>
                  <a:pt x="0" y="0"/>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wrap="square" lIns="0" rIns="0" rtlCol="0" anchor="t">
            <a:spAutoFit/>
          </a:bodyPr>
          <a:lstStyle/>
          <a:p>
            <a:pPr marL="92075" algn="just">
              <a:spcAft>
                <a:spcPts val="1200"/>
              </a:spcAft>
            </a:pPr>
            <a:r>
              <a:rPr lang="en-US" noProof="1">
                <a:latin typeface="Averia" panose="02000603000000000004" pitchFamily="2" charset="0"/>
              </a:rPr>
              <a:t>Vous devez effectuer les démarches dès le début de l’année. En général les dossier sont à remplir dès le mois d’octobre.</a:t>
            </a:r>
          </a:p>
          <a:p>
            <a:pPr marL="92075" algn="just">
              <a:spcAft>
                <a:spcPts val="1200"/>
              </a:spcAft>
            </a:pPr>
            <a:r>
              <a:rPr lang="en-US" noProof="1">
                <a:latin typeface="Averia" panose="02000603000000000004" pitchFamily="2" charset="0"/>
              </a:rPr>
              <a:t>La plupart demande les relevés scolaires disponibles sur le LSU. </a:t>
            </a:r>
          </a:p>
          <a:p>
            <a:pPr marL="92075" algn="just">
              <a:spcAft>
                <a:spcPts val="1200"/>
              </a:spcAft>
            </a:pPr>
            <a:r>
              <a:rPr lang="en-US" noProof="1">
                <a:latin typeface="Averia" panose="02000603000000000004" pitchFamily="2" charset="0"/>
              </a:rPr>
              <a:t>L’école n’intervient pas dans les démarches. C’est à vous de vous renseigner.</a:t>
            </a:r>
          </a:p>
        </p:txBody>
      </p:sp>
      <p:pic>
        <p:nvPicPr>
          <p:cNvPr id="25" name="Graphic 1" descr="Rocket with solid fill">
            <a:extLst>
              <a:ext uri="{FF2B5EF4-FFF2-40B4-BE49-F238E27FC236}">
                <a16:creationId xmlns:a16="http://schemas.microsoft.com/office/drawing/2014/main" id="{F872BFE6-C9CC-C019-7331-545E77CF59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887" y="3262222"/>
            <a:ext cx="822960" cy="822960"/>
          </a:xfrm>
          <a:prstGeom prst="rect">
            <a:avLst/>
          </a:prstGeom>
        </p:spPr>
      </p:pic>
      <p:pic>
        <p:nvPicPr>
          <p:cNvPr id="26" name="Graphic 3" descr="Lightbulb with solid fill">
            <a:extLst>
              <a:ext uri="{FF2B5EF4-FFF2-40B4-BE49-F238E27FC236}">
                <a16:creationId xmlns:a16="http://schemas.microsoft.com/office/drawing/2014/main" id="{C5635347-7477-A158-DFD4-F52D596FDB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1186" y="2565053"/>
            <a:ext cx="822960" cy="822960"/>
          </a:xfrm>
          <a:prstGeom prst="rect">
            <a:avLst/>
          </a:prstGeom>
        </p:spPr>
      </p:pic>
      <p:sp>
        <p:nvSpPr>
          <p:cNvPr id="28" name="ZoneTexte 27">
            <a:extLst>
              <a:ext uri="{FF2B5EF4-FFF2-40B4-BE49-F238E27FC236}">
                <a16:creationId xmlns:a16="http://schemas.microsoft.com/office/drawing/2014/main" id="{64CC44F6-77EF-7D56-1403-E06FE5787F9D}"/>
              </a:ext>
            </a:extLst>
          </p:cNvPr>
          <p:cNvSpPr txBox="1"/>
          <p:nvPr/>
        </p:nvSpPr>
        <p:spPr>
          <a:xfrm>
            <a:off x="4611357" y="3549412"/>
            <a:ext cx="1409986" cy="523220"/>
          </a:xfrm>
          <a:prstGeom prst="rect">
            <a:avLst/>
          </a:prstGeom>
          <a:noFill/>
        </p:spPr>
        <p:txBody>
          <a:bodyPr wrap="square">
            <a:spAutoFit/>
          </a:bodyPr>
          <a:lstStyle/>
          <a:p>
            <a:pPr algn="r"/>
            <a:r>
              <a:rPr lang="en-US" sz="1400" b="1" cap="all" noProof="1">
                <a:latin typeface="Acme" panose="02000706050000020004" pitchFamily="2" charset="0"/>
              </a:rPr>
              <a:t>Inscription à aragon</a:t>
            </a:r>
          </a:p>
        </p:txBody>
      </p:sp>
      <p:sp>
        <p:nvSpPr>
          <p:cNvPr id="29" name="ZoneTexte 28">
            <a:extLst>
              <a:ext uri="{FF2B5EF4-FFF2-40B4-BE49-F238E27FC236}">
                <a16:creationId xmlns:a16="http://schemas.microsoft.com/office/drawing/2014/main" id="{8EC0DD54-8F79-3A4D-1A4B-7891F80703B5}"/>
              </a:ext>
            </a:extLst>
          </p:cNvPr>
          <p:cNvSpPr txBox="1"/>
          <p:nvPr/>
        </p:nvSpPr>
        <p:spPr>
          <a:xfrm>
            <a:off x="6120480" y="2728548"/>
            <a:ext cx="1409986" cy="2031325"/>
          </a:xfrm>
          <a:prstGeom prst="rect">
            <a:avLst/>
          </a:prstGeom>
          <a:noFill/>
        </p:spPr>
        <p:txBody>
          <a:bodyPr wrap="square">
            <a:spAutoFit/>
          </a:bodyPr>
          <a:lstStyle/>
          <a:p>
            <a:r>
              <a:rPr lang="en-US" sz="1400" b="1" cap="all" noProof="1">
                <a:latin typeface="Acme" panose="02000706050000020004" pitchFamily="2" charset="0"/>
              </a:rPr>
              <a:t>Inscription dans un</a:t>
            </a:r>
          </a:p>
          <a:p>
            <a:endParaRPr lang="en-US" sz="1400" b="1" cap="all" noProof="1">
              <a:latin typeface="Acme" panose="02000706050000020004" pitchFamily="2" charset="0"/>
            </a:endParaRPr>
          </a:p>
          <a:p>
            <a:endParaRPr lang="en-US" sz="1400" b="1" cap="all" noProof="1">
              <a:latin typeface="Acme" panose="02000706050000020004" pitchFamily="2" charset="0"/>
            </a:endParaRPr>
          </a:p>
          <a:p>
            <a:endParaRPr lang="en-US" sz="1400" b="1" cap="all" noProof="1">
              <a:latin typeface="Acme" panose="02000706050000020004" pitchFamily="2" charset="0"/>
            </a:endParaRPr>
          </a:p>
          <a:p>
            <a:endParaRPr lang="en-US" sz="1400" b="1" cap="all" noProof="1">
              <a:latin typeface="Acme" panose="02000706050000020004" pitchFamily="2" charset="0"/>
            </a:endParaRPr>
          </a:p>
          <a:p>
            <a:r>
              <a:rPr lang="en-US" sz="1400" b="1" cap="all" noProof="1">
                <a:latin typeface="Acme" panose="02000706050000020004" pitchFamily="2" charset="0"/>
              </a:rPr>
              <a:t> établissement privé</a:t>
            </a:r>
          </a:p>
        </p:txBody>
      </p:sp>
      <p:sp>
        <p:nvSpPr>
          <p:cNvPr id="30" name="Flèche : double flèche horizontale 29">
            <a:extLst>
              <a:ext uri="{FF2B5EF4-FFF2-40B4-BE49-F238E27FC236}">
                <a16:creationId xmlns:a16="http://schemas.microsoft.com/office/drawing/2014/main" id="{3AE4D760-3A1A-BF2A-8264-9D14613D2477}"/>
              </a:ext>
            </a:extLst>
          </p:cNvPr>
          <p:cNvSpPr/>
          <p:nvPr/>
        </p:nvSpPr>
        <p:spPr>
          <a:xfrm>
            <a:off x="7678817" y="3294125"/>
            <a:ext cx="922645" cy="366806"/>
          </a:xfrm>
          <a:prstGeom prst="leftRightArrow">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extBox 19">
            <a:extLst>
              <a:ext uri="{FF2B5EF4-FFF2-40B4-BE49-F238E27FC236}">
                <a16:creationId xmlns:a16="http://schemas.microsoft.com/office/drawing/2014/main" id="{DC1FC2F0-FE8A-9502-4F1B-A9EA6EF12EA2}"/>
              </a:ext>
            </a:extLst>
          </p:cNvPr>
          <p:cNvSpPr txBox="1"/>
          <p:nvPr/>
        </p:nvSpPr>
        <p:spPr>
          <a:xfrm>
            <a:off x="105288" y="1244707"/>
            <a:ext cx="3054742" cy="4278094"/>
          </a:xfrm>
          <a:custGeom>
            <a:avLst/>
            <a:gdLst>
              <a:gd name="connsiteX0" fmla="*/ 0 w 3054742"/>
              <a:gd name="connsiteY0" fmla="*/ 0 h 4278094"/>
              <a:gd name="connsiteX1" fmla="*/ 549854 w 3054742"/>
              <a:gd name="connsiteY1" fmla="*/ 0 h 4278094"/>
              <a:gd name="connsiteX2" fmla="*/ 1099707 w 3054742"/>
              <a:gd name="connsiteY2" fmla="*/ 0 h 4278094"/>
              <a:gd name="connsiteX3" fmla="*/ 1649561 w 3054742"/>
              <a:gd name="connsiteY3" fmla="*/ 0 h 4278094"/>
              <a:gd name="connsiteX4" fmla="*/ 2229962 w 3054742"/>
              <a:gd name="connsiteY4" fmla="*/ 0 h 4278094"/>
              <a:gd name="connsiteX5" fmla="*/ 3054742 w 3054742"/>
              <a:gd name="connsiteY5" fmla="*/ 0 h 4278094"/>
              <a:gd name="connsiteX6" fmla="*/ 3054742 w 3054742"/>
              <a:gd name="connsiteY6" fmla="*/ 482813 h 4278094"/>
              <a:gd name="connsiteX7" fmla="*/ 3054742 w 3054742"/>
              <a:gd name="connsiteY7" fmla="*/ 1093970 h 4278094"/>
              <a:gd name="connsiteX8" fmla="*/ 3054742 w 3054742"/>
              <a:gd name="connsiteY8" fmla="*/ 1662345 h 4278094"/>
              <a:gd name="connsiteX9" fmla="*/ 3054742 w 3054742"/>
              <a:gd name="connsiteY9" fmla="*/ 2145159 h 4278094"/>
              <a:gd name="connsiteX10" fmla="*/ 3054742 w 3054742"/>
              <a:gd name="connsiteY10" fmla="*/ 2841877 h 4278094"/>
              <a:gd name="connsiteX11" fmla="*/ 3054742 w 3054742"/>
              <a:gd name="connsiteY11" fmla="*/ 3410252 h 4278094"/>
              <a:gd name="connsiteX12" fmla="*/ 3054742 w 3054742"/>
              <a:gd name="connsiteY12" fmla="*/ 4278094 h 4278094"/>
              <a:gd name="connsiteX13" fmla="*/ 2443794 w 3054742"/>
              <a:gd name="connsiteY13" fmla="*/ 4278094 h 4278094"/>
              <a:gd name="connsiteX14" fmla="*/ 1863393 w 3054742"/>
              <a:gd name="connsiteY14" fmla="*/ 4278094 h 4278094"/>
              <a:gd name="connsiteX15" fmla="*/ 1221897 w 3054742"/>
              <a:gd name="connsiteY15" fmla="*/ 4278094 h 4278094"/>
              <a:gd name="connsiteX16" fmla="*/ 549854 w 3054742"/>
              <a:gd name="connsiteY16" fmla="*/ 4278094 h 4278094"/>
              <a:gd name="connsiteX17" fmla="*/ 0 w 3054742"/>
              <a:gd name="connsiteY17" fmla="*/ 4278094 h 4278094"/>
              <a:gd name="connsiteX18" fmla="*/ 0 w 3054742"/>
              <a:gd name="connsiteY18" fmla="*/ 3666938 h 4278094"/>
              <a:gd name="connsiteX19" fmla="*/ 0 w 3054742"/>
              <a:gd name="connsiteY19" fmla="*/ 3055781 h 4278094"/>
              <a:gd name="connsiteX20" fmla="*/ 0 w 3054742"/>
              <a:gd name="connsiteY20" fmla="*/ 2444625 h 4278094"/>
              <a:gd name="connsiteX21" fmla="*/ 0 w 3054742"/>
              <a:gd name="connsiteY21" fmla="*/ 1790688 h 4278094"/>
              <a:gd name="connsiteX22" fmla="*/ 0 w 3054742"/>
              <a:gd name="connsiteY22" fmla="*/ 1307874 h 4278094"/>
              <a:gd name="connsiteX23" fmla="*/ 0 w 3054742"/>
              <a:gd name="connsiteY23" fmla="*/ 611156 h 4278094"/>
              <a:gd name="connsiteX24" fmla="*/ 0 w 3054742"/>
              <a:gd name="connsiteY24" fmla="*/ 0 h 42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54742" h="4278094" fill="none" extrusionOk="0">
                <a:moveTo>
                  <a:pt x="0" y="0"/>
                </a:moveTo>
                <a:cubicBezTo>
                  <a:pt x="180816" y="20574"/>
                  <a:pt x="278754" y="-277"/>
                  <a:pt x="549854" y="0"/>
                </a:cubicBezTo>
                <a:cubicBezTo>
                  <a:pt x="820954" y="277"/>
                  <a:pt x="903924" y="-25573"/>
                  <a:pt x="1099707" y="0"/>
                </a:cubicBezTo>
                <a:cubicBezTo>
                  <a:pt x="1295490" y="25573"/>
                  <a:pt x="1382637" y="20345"/>
                  <a:pt x="1649561" y="0"/>
                </a:cubicBezTo>
                <a:cubicBezTo>
                  <a:pt x="1916485" y="-20345"/>
                  <a:pt x="2067756" y="-25196"/>
                  <a:pt x="2229962" y="0"/>
                </a:cubicBezTo>
                <a:cubicBezTo>
                  <a:pt x="2392168" y="25196"/>
                  <a:pt x="2871320" y="-1661"/>
                  <a:pt x="3054742" y="0"/>
                </a:cubicBezTo>
                <a:cubicBezTo>
                  <a:pt x="3067807" y="172485"/>
                  <a:pt x="3061357" y="290450"/>
                  <a:pt x="3054742" y="482813"/>
                </a:cubicBezTo>
                <a:cubicBezTo>
                  <a:pt x="3048127" y="675176"/>
                  <a:pt x="3073251" y="897672"/>
                  <a:pt x="3054742" y="1093970"/>
                </a:cubicBezTo>
                <a:cubicBezTo>
                  <a:pt x="3036233" y="1290268"/>
                  <a:pt x="3031890" y="1496737"/>
                  <a:pt x="3054742" y="1662345"/>
                </a:cubicBezTo>
                <a:cubicBezTo>
                  <a:pt x="3077594" y="1827954"/>
                  <a:pt x="3063844" y="1947955"/>
                  <a:pt x="3054742" y="2145159"/>
                </a:cubicBezTo>
                <a:cubicBezTo>
                  <a:pt x="3045640" y="2342363"/>
                  <a:pt x="3088127" y="2648099"/>
                  <a:pt x="3054742" y="2841877"/>
                </a:cubicBezTo>
                <a:cubicBezTo>
                  <a:pt x="3021357" y="3035655"/>
                  <a:pt x="3031225" y="3225048"/>
                  <a:pt x="3054742" y="3410252"/>
                </a:cubicBezTo>
                <a:cubicBezTo>
                  <a:pt x="3078259" y="3595456"/>
                  <a:pt x="3056345" y="3992999"/>
                  <a:pt x="3054742" y="4278094"/>
                </a:cubicBezTo>
                <a:cubicBezTo>
                  <a:pt x="2827525" y="4283123"/>
                  <a:pt x="2703748" y="4304242"/>
                  <a:pt x="2443794" y="4278094"/>
                </a:cubicBezTo>
                <a:cubicBezTo>
                  <a:pt x="2183840" y="4251946"/>
                  <a:pt x="2153286" y="4289029"/>
                  <a:pt x="1863393" y="4278094"/>
                </a:cubicBezTo>
                <a:cubicBezTo>
                  <a:pt x="1573500" y="4267159"/>
                  <a:pt x="1525781" y="4286486"/>
                  <a:pt x="1221897" y="4278094"/>
                </a:cubicBezTo>
                <a:cubicBezTo>
                  <a:pt x="918013" y="4269702"/>
                  <a:pt x="836770" y="4290967"/>
                  <a:pt x="549854" y="4278094"/>
                </a:cubicBezTo>
                <a:cubicBezTo>
                  <a:pt x="262938" y="4265221"/>
                  <a:pt x="242697" y="4263577"/>
                  <a:pt x="0" y="4278094"/>
                </a:cubicBezTo>
                <a:cubicBezTo>
                  <a:pt x="-1548" y="3993910"/>
                  <a:pt x="10369" y="3816257"/>
                  <a:pt x="0" y="3666938"/>
                </a:cubicBezTo>
                <a:cubicBezTo>
                  <a:pt x="-10369" y="3517619"/>
                  <a:pt x="-2838" y="3229986"/>
                  <a:pt x="0" y="3055781"/>
                </a:cubicBezTo>
                <a:cubicBezTo>
                  <a:pt x="2838" y="2881576"/>
                  <a:pt x="-23116" y="2582348"/>
                  <a:pt x="0" y="2444625"/>
                </a:cubicBezTo>
                <a:cubicBezTo>
                  <a:pt x="23116" y="2306902"/>
                  <a:pt x="-2716" y="2070854"/>
                  <a:pt x="0" y="1790688"/>
                </a:cubicBezTo>
                <a:cubicBezTo>
                  <a:pt x="2716" y="1510522"/>
                  <a:pt x="-22073" y="1507667"/>
                  <a:pt x="0" y="1307874"/>
                </a:cubicBezTo>
                <a:cubicBezTo>
                  <a:pt x="22073" y="1108081"/>
                  <a:pt x="-25652" y="940040"/>
                  <a:pt x="0" y="611156"/>
                </a:cubicBezTo>
                <a:cubicBezTo>
                  <a:pt x="25652" y="282272"/>
                  <a:pt x="-16423" y="255996"/>
                  <a:pt x="0" y="0"/>
                </a:cubicBezTo>
                <a:close/>
              </a:path>
              <a:path w="3054742" h="4278094" stroke="0" extrusionOk="0">
                <a:moveTo>
                  <a:pt x="0" y="0"/>
                </a:moveTo>
                <a:cubicBezTo>
                  <a:pt x="142764" y="26760"/>
                  <a:pt x="466268" y="-2009"/>
                  <a:pt x="672043" y="0"/>
                </a:cubicBezTo>
                <a:cubicBezTo>
                  <a:pt x="877818" y="2009"/>
                  <a:pt x="1073624" y="10240"/>
                  <a:pt x="1191349" y="0"/>
                </a:cubicBezTo>
                <a:cubicBezTo>
                  <a:pt x="1309074" y="-10240"/>
                  <a:pt x="1611563" y="-26194"/>
                  <a:pt x="1863393" y="0"/>
                </a:cubicBezTo>
                <a:cubicBezTo>
                  <a:pt x="2115223" y="26194"/>
                  <a:pt x="2180204" y="11872"/>
                  <a:pt x="2413246" y="0"/>
                </a:cubicBezTo>
                <a:cubicBezTo>
                  <a:pt x="2646288" y="-11872"/>
                  <a:pt x="2903652" y="2116"/>
                  <a:pt x="3054742" y="0"/>
                </a:cubicBezTo>
                <a:cubicBezTo>
                  <a:pt x="3042545" y="147708"/>
                  <a:pt x="3075787" y="301603"/>
                  <a:pt x="3054742" y="525594"/>
                </a:cubicBezTo>
                <a:cubicBezTo>
                  <a:pt x="3033697" y="749585"/>
                  <a:pt x="3039248" y="853186"/>
                  <a:pt x="3054742" y="1051189"/>
                </a:cubicBezTo>
                <a:cubicBezTo>
                  <a:pt x="3070236" y="1249192"/>
                  <a:pt x="3027532" y="1599165"/>
                  <a:pt x="3054742" y="1747907"/>
                </a:cubicBezTo>
                <a:cubicBezTo>
                  <a:pt x="3081952" y="1896649"/>
                  <a:pt x="3082272" y="2046277"/>
                  <a:pt x="3054742" y="2316282"/>
                </a:cubicBezTo>
                <a:cubicBezTo>
                  <a:pt x="3027212" y="2586287"/>
                  <a:pt x="3031456" y="2795870"/>
                  <a:pt x="3054742" y="3013000"/>
                </a:cubicBezTo>
                <a:cubicBezTo>
                  <a:pt x="3078028" y="3230130"/>
                  <a:pt x="3029732" y="3431560"/>
                  <a:pt x="3054742" y="3666938"/>
                </a:cubicBezTo>
                <a:cubicBezTo>
                  <a:pt x="3079752" y="3902316"/>
                  <a:pt x="3078954" y="4148014"/>
                  <a:pt x="3054742" y="4278094"/>
                </a:cubicBezTo>
                <a:cubicBezTo>
                  <a:pt x="2780459" y="4297020"/>
                  <a:pt x="2621858" y="4301898"/>
                  <a:pt x="2504888" y="4278094"/>
                </a:cubicBezTo>
                <a:cubicBezTo>
                  <a:pt x="2387918" y="4254290"/>
                  <a:pt x="2172428" y="4278161"/>
                  <a:pt x="1924487" y="4278094"/>
                </a:cubicBezTo>
                <a:cubicBezTo>
                  <a:pt x="1676546" y="4278027"/>
                  <a:pt x="1544043" y="4289802"/>
                  <a:pt x="1405181" y="4278094"/>
                </a:cubicBezTo>
                <a:cubicBezTo>
                  <a:pt x="1266319" y="4266386"/>
                  <a:pt x="1076635" y="4276944"/>
                  <a:pt x="824780" y="4278094"/>
                </a:cubicBezTo>
                <a:cubicBezTo>
                  <a:pt x="572925" y="4279244"/>
                  <a:pt x="342759" y="4314874"/>
                  <a:pt x="0" y="4278094"/>
                </a:cubicBezTo>
                <a:cubicBezTo>
                  <a:pt x="-7075" y="3973759"/>
                  <a:pt x="-25783" y="3886266"/>
                  <a:pt x="0" y="3581376"/>
                </a:cubicBezTo>
                <a:cubicBezTo>
                  <a:pt x="25783" y="3276486"/>
                  <a:pt x="-12071" y="3250815"/>
                  <a:pt x="0" y="3098562"/>
                </a:cubicBezTo>
                <a:cubicBezTo>
                  <a:pt x="12071" y="2946309"/>
                  <a:pt x="-3929" y="2715851"/>
                  <a:pt x="0" y="2401844"/>
                </a:cubicBezTo>
                <a:cubicBezTo>
                  <a:pt x="3929" y="2087837"/>
                  <a:pt x="7090" y="1967295"/>
                  <a:pt x="0" y="1705126"/>
                </a:cubicBezTo>
                <a:cubicBezTo>
                  <a:pt x="-7090" y="1442957"/>
                  <a:pt x="13956" y="1246395"/>
                  <a:pt x="0" y="1093970"/>
                </a:cubicBezTo>
                <a:cubicBezTo>
                  <a:pt x="-13956" y="941545"/>
                  <a:pt x="5662" y="697198"/>
                  <a:pt x="0" y="568375"/>
                </a:cubicBezTo>
                <a:cubicBezTo>
                  <a:pt x="-5662" y="439552"/>
                  <a:pt x="-5753" y="198248"/>
                  <a:pt x="0" y="0"/>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wrap="square" lIns="0" rIns="0" rtlCol="0" anchor="t">
            <a:spAutoFit/>
          </a:bodyPr>
          <a:lstStyle/>
          <a:p>
            <a:pPr marL="92075" algn="just">
              <a:spcAft>
                <a:spcPts val="1200"/>
              </a:spcAft>
            </a:pPr>
            <a:r>
              <a:rPr lang="en-US" noProof="1">
                <a:latin typeface="Averia" panose="02000603000000000004" pitchFamily="2" charset="0"/>
              </a:rPr>
              <a:t>Les inscriptions se feront au moins de Mai-Juin et une communication sera faîtes aux parents.</a:t>
            </a:r>
          </a:p>
          <a:p>
            <a:pPr marL="92075" algn="just">
              <a:spcAft>
                <a:spcPts val="1200"/>
              </a:spcAft>
            </a:pPr>
            <a:r>
              <a:rPr lang="en-US" noProof="1">
                <a:latin typeface="Averia" panose="02000603000000000004" pitchFamily="2" charset="0"/>
              </a:rPr>
              <a:t>En effet une reunion sera organisée en Mars pour expliquer les démarches et les options. </a:t>
            </a:r>
          </a:p>
          <a:p>
            <a:pPr marL="92075" algn="just">
              <a:spcAft>
                <a:spcPts val="1200"/>
              </a:spcAft>
            </a:pPr>
            <a:r>
              <a:rPr lang="en-US" noProof="1">
                <a:latin typeface="Averia" panose="02000603000000000004" pitchFamily="2" charset="0"/>
              </a:rPr>
              <a:t>Pour les sections sportives et bilingue, l’avis des enseignants du primaire est sollicité. Nous accordons beaucoup d’importance à l’effort et à la rigueur</a:t>
            </a:r>
            <a:r>
              <a:rPr lang="en-US" noProof="1">
                <a:solidFill>
                  <a:schemeClr val="tx1">
                    <a:lumMod val="65000"/>
                    <a:lumOff val="35000"/>
                  </a:schemeClr>
                </a:solidFill>
                <a:latin typeface="Averia" panose="02000603000000000004" pitchFamily="2" charset="0"/>
              </a:rPr>
              <a:t>.</a:t>
            </a:r>
          </a:p>
        </p:txBody>
      </p:sp>
      <p:sp>
        <p:nvSpPr>
          <p:cNvPr id="6144" name="Flèche : double flèche horizontale 6143">
            <a:extLst>
              <a:ext uri="{FF2B5EF4-FFF2-40B4-BE49-F238E27FC236}">
                <a16:creationId xmlns:a16="http://schemas.microsoft.com/office/drawing/2014/main" id="{62D76BA8-1465-F5AE-715B-41C2CDAA198B}"/>
              </a:ext>
            </a:extLst>
          </p:cNvPr>
          <p:cNvSpPr/>
          <p:nvPr/>
        </p:nvSpPr>
        <p:spPr>
          <a:xfrm>
            <a:off x="3193710" y="3388013"/>
            <a:ext cx="922645" cy="366806"/>
          </a:xfrm>
          <a:prstGeom prst="leftRightArrow">
            <a:avLst/>
          </a:prstGeom>
          <a:solidFill>
            <a:srgbClr val="C0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7" name="Image 6146">
            <a:extLst>
              <a:ext uri="{FF2B5EF4-FFF2-40B4-BE49-F238E27FC236}">
                <a16:creationId xmlns:a16="http://schemas.microsoft.com/office/drawing/2014/main" id="{12FB91D7-4A40-C173-0A27-0E293495CA47}"/>
              </a:ext>
            </a:extLst>
          </p:cNvPr>
          <p:cNvPicPr>
            <a:picLocks noChangeAspect="1"/>
          </p:cNvPicPr>
          <p:nvPr/>
        </p:nvPicPr>
        <p:blipFill>
          <a:blip r:embed="rId8"/>
          <a:stretch>
            <a:fillRect/>
          </a:stretch>
        </p:blipFill>
        <p:spPr>
          <a:xfrm rot="20945931">
            <a:off x="343561" y="5740908"/>
            <a:ext cx="577576" cy="871530"/>
          </a:xfrm>
          <a:custGeom>
            <a:avLst/>
            <a:gdLst>
              <a:gd name="connsiteX0" fmla="*/ 0 w 577576"/>
              <a:gd name="connsiteY0" fmla="*/ 0 h 871530"/>
              <a:gd name="connsiteX1" fmla="*/ 577576 w 577576"/>
              <a:gd name="connsiteY1" fmla="*/ 0 h 871530"/>
              <a:gd name="connsiteX2" fmla="*/ 577576 w 577576"/>
              <a:gd name="connsiteY2" fmla="*/ 453196 h 871530"/>
              <a:gd name="connsiteX3" fmla="*/ 577576 w 577576"/>
              <a:gd name="connsiteY3" fmla="*/ 871530 h 871530"/>
              <a:gd name="connsiteX4" fmla="*/ 0 w 577576"/>
              <a:gd name="connsiteY4" fmla="*/ 871530 h 871530"/>
              <a:gd name="connsiteX5" fmla="*/ 0 w 577576"/>
              <a:gd name="connsiteY5" fmla="*/ 427050 h 871530"/>
              <a:gd name="connsiteX6" fmla="*/ 0 w 577576"/>
              <a:gd name="connsiteY6" fmla="*/ 0 h 87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76" h="871530" fill="none" extrusionOk="0">
                <a:moveTo>
                  <a:pt x="0" y="0"/>
                </a:moveTo>
                <a:cubicBezTo>
                  <a:pt x="242294" y="-9980"/>
                  <a:pt x="424754" y="-7431"/>
                  <a:pt x="577576" y="0"/>
                </a:cubicBezTo>
                <a:cubicBezTo>
                  <a:pt x="555563" y="202603"/>
                  <a:pt x="591517" y="319301"/>
                  <a:pt x="577576" y="453196"/>
                </a:cubicBezTo>
                <a:cubicBezTo>
                  <a:pt x="563635" y="587091"/>
                  <a:pt x="584388" y="784219"/>
                  <a:pt x="577576" y="871530"/>
                </a:cubicBezTo>
                <a:cubicBezTo>
                  <a:pt x="394806" y="842752"/>
                  <a:pt x="243158" y="865753"/>
                  <a:pt x="0" y="871530"/>
                </a:cubicBezTo>
                <a:cubicBezTo>
                  <a:pt x="20166" y="672251"/>
                  <a:pt x="-10139" y="526209"/>
                  <a:pt x="0" y="427050"/>
                </a:cubicBezTo>
                <a:cubicBezTo>
                  <a:pt x="10139" y="327891"/>
                  <a:pt x="5343" y="123664"/>
                  <a:pt x="0" y="0"/>
                </a:cubicBezTo>
                <a:close/>
              </a:path>
              <a:path w="577576" h="871530" stroke="0" extrusionOk="0">
                <a:moveTo>
                  <a:pt x="0" y="0"/>
                </a:moveTo>
                <a:cubicBezTo>
                  <a:pt x="276013" y="15457"/>
                  <a:pt x="369959" y="6475"/>
                  <a:pt x="577576" y="0"/>
                </a:cubicBezTo>
                <a:cubicBezTo>
                  <a:pt x="558005" y="85234"/>
                  <a:pt x="565575" y="254033"/>
                  <a:pt x="577576" y="418334"/>
                </a:cubicBezTo>
                <a:cubicBezTo>
                  <a:pt x="589577" y="582635"/>
                  <a:pt x="570309" y="775369"/>
                  <a:pt x="577576" y="871530"/>
                </a:cubicBezTo>
                <a:cubicBezTo>
                  <a:pt x="357371" y="885884"/>
                  <a:pt x="215488" y="887402"/>
                  <a:pt x="0" y="871530"/>
                </a:cubicBezTo>
                <a:cubicBezTo>
                  <a:pt x="6335" y="769594"/>
                  <a:pt x="1055" y="575408"/>
                  <a:pt x="0" y="418334"/>
                </a:cubicBezTo>
                <a:cubicBezTo>
                  <a:pt x="-1055" y="261260"/>
                  <a:pt x="-5600" y="195533"/>
                  <a:pt x="0" y="0"/>
                </a:cubicBezTo>
                <a:close/>
              </a:path>
            </a:pathLst>
          </a:custGeom>
          <a:ln w="28575">
            <a:solidFill>
              <a:schemeClr val="tx1"/>
            </a:solidFill>
            <a:extLst>
              <a:ext uri="{C807C97D-BFC1-408E-A445-0C87EB9F89A2}">
                <ask:lineSketchStyleProps xmlns:ask="http://schemas.microsoft.com/office/drawing/2018/sketchyshapes" sd="3705000160">
                  <a:prstGeom prst="rect">
                    <a:avLst/>
                  </a:prstGeom>
                  <ask:type>
                    <ask:lineSketchFreehand/>
                  </ask:type>
                </ask:lineSketchStyleProps>
              </a:ext>
            </a:extLst>
          </a:ln>
        </p:spPr>
      </p:pic>
      <p:sp>
        <p:nvSpPr>
          <p:cNvPr id="6149" name="Rectangle : avec coins rognés en diagonale 6148">
            <a:extLst>
              <a:ext uri="{FF2B5EF4-FFF2-40B4-BE49-F238E27FC236}">
                <a16:creationId xmlns:a16="http://schemas.microsoft.com/office/drawing/2014/main" id="{07FE9767-8B19-44AD-6C78-39F36EBB1B3B}"/>
              </a:ext>
            </a:extLst>
          </p:cNvPr>
          <p:cNvSpPr/>
          <p:nvPr/>
        </p:nvSpPr>
        <p:spPr>
          <a:xfrm>
            <a:off x="1145309" y="5799968"/>
            <a:ext cx="3362037" cy="809253"/>
          </a:xfrm>
          <a:prstGeom prst="snip2Diag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Des questions... notez les sur la feuille qui vous a été distribuée à l’entrée.</a:t>
            </a:r>
          </a:p>
        </p:txBody>
      </p:sp>
      <p:pic>
        <p:nvPicPr>
          <p:cNvPr id="3" name="Picture 4" descr="robinet ">
            <a:extLst>
              <a:ext uri="{FF2B5EF4-FFF2-40B4-BE49-F238E27FC236}">
                <a16:creationId xmlns:a16="http://schemas.microsoft.com/office/drawing/2014/main" id="{153B0033-221E-73C8-0EDA-19A63DD342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5247" y="6237006"/>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3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7">
            <a:extLst>
              <a:ext uri="{FF2B5EF4-FFF2-40B4-BE49-F238E27FC236}">
                <a16:creationId xmlns:a16="http://schemas.microsoft.com/office/drawing/2014/main" id="{FA15E5F4-F5EA-E356-20DF-37B6885FC1C7}"/>
              </a:ext>
            </a:extLst>
          </p:cNvPr>
          <p:cNvSpPr/>
          <p:nvPr/>
        </p:nvSpPr>
        <p:spPr>
          <a:xfrm>
            <a:off x="3857385" y="5203784"/>
            <a:ext cx="6109809" cy="910733"/>
          </a:xfrm>
          <a:custGeom>
            <a:avLst/>
            <a:gdLst/>
            <a:ahLst/>
            <a:cxnLst>
              <a:cxn ang="0">
                <a:pos x="wd2" y="hd2"/>
              </a:cxn>
              <a:cxn ang="5400000">
                <a:pos x="wd2" y="hd2"/>
              </a:cxn>
              <a:cxn ang="10800000">
                <a:pos x="wd2" y="hd2"/>
              </a:cxn>
              <a:cxn ang="16200000">
                <a:pos x="wd2" y="hd2"/>
              </a:cxn>
            </a:cxnLst>
            <a:rect l="0" t="0" r="r" b="b"/>
            <a:pathLst>
              <a:path w="21600" h="21600" extrusionOk="0">
                <a:moveTo>
                  <a:pt x="3104"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0" y="0"/>
                </a:lnTo>
                <a:cubicBezTo>
                  <a:pt x="1318" y="5931"/>
                  <a:pt x="2377" y="13300"/>
                  <a:pt x="3104" y="21600"/>
                </a:cubicBezTo>
                <a:close/>
              </a:path>
            </a:pathLst>
          </a:custGeom>
          <a:gradFill>
            <a:gsLst>
              <a:gs pos="0">
                <a:srgbClr val="C02B37"/>
              </a:gs>
              <a:gs pos="22846">
                <a:srgbClr val="FF3847"/>
              </a:gs>
              <a:gs pos="63342">
                <a:srgbClr val="FF7D25"/>
              </a:gs>
              <a:gs pos="100000">
                <a:srgbClr val="FFC203"/>
              </a:gs>
            </a:gsLst>
          </a:gradFill>
          <a:ln w="12700">
            <a:miter lim="400000"/>
          </a:ln>
        </p:spPr>
        <p:txBody>
          <a:bodyPr lIns="45719" rIns="45719" anchor="ctr"/>
          <a:lstStyle/>
          <a:p>
            <a:endParaRPr/>
          </a:p>
        </p:txBody>
      </p:sp>
      <p:sp>
        <p:nvSpPr>
          <p:cNvPr id="54" name="TextBox 34">
            <a:extLst>
              <a:ext uri="{FF2B5EF4-FFF2-40B4-BE49-F238E27FC236}">
                <a16:creationId xmlns:a16="http://schemas.microsoft.com/office/drawing/2014/main" id="{45613431-D431-EBC8-C533-64CC1B82F0A2}"/>
              </a:ext>
            </a:extLst>
          </p:cNvPr>
          <p:cNvSpPr txBox="1"/>
          <p:nvPr/>
        </p:nvSpPr>
        <p:spPr>
          <a:xfrm>
            <a:off x="4427946" y="5252685"/>
            <a:ext cx="8882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8 h 30</a:t>
            </a:r>
            <a:endParaRPr sz="1800" dirty="0"/>
          </a:p>
        </p:txBody>
      </p:sp>
      <p:sp>
        <p:nvSpPr>
          <p:cNvPr id="55" name="Freeform 55">
            <a:extLst>
              <a:ext uri="{FF2B5EF4-FFF2-40B4-BE49-F238E27FC236}">
                <a16:creationId xmlns:a16="http://schemas.microsoft.com/office/drawing/2014/main" id="{92AAD64A-1391-C1F2-D572-6C1DEA2A379E}"/>
              </a:ext>
            </a:extLst>
          </p:cNvPr>
          <p:cNvSpPr/>
          <p:nvPr/>
        </p:nvSpPr>
        <p:spPr>
          <a:xfrm>
            <a:off x="9096680" y="5366692"/>
            <a:ext cx="484585" cy="524669"/>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solidFill>
            <a:srgbClr val="FFFFFF"/>
          </a:solidFill>
          <a:ln w="12700">
            <a:miter lim="400000"/>
          </a:ln>
        </p:spPr>
        <p:txBody>
          <a:bodyPr lIns="45719" rIns="45719" anchor="ctr"/>
          <a:lstStyle/>
          <a:p>
            <a:endParaRPr/>
          </a:p>
        </p:txBody>
      </p:sp>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760364" y="6067288"/>
            <a:ext cx="1315845"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3" name="Freeform 67">
            <a:extLst>
              <a:ext uri="{FF2B5EF4-FFF2-40B4-BE49-F238E27FC236}">
                <a16:creationId xmlns:a16="http://schemas.microsoft.com/office/drawing/2014/main" id="{1B22D35B-5563-50B1-A351-3B1A98B3E2C0}"/>
              </a:ext>
            </a:extLst>
          </p:cNvPr>
          <p:cNvSpPr/>
          <p:nvPr/>
        </p:nvSpPr>
        <p:spPr>
          <a:xfrm>
            <a:off x="5772439" y="950780"/>
            <a:ext cx="6109809" cy="910733"/>
          </a:xfrm>
          <a:custGeom>
            <a:avLst/>
            <a:gdLst/>
            <a:ahLst/>
            <a:cxnLst>
              <a:cxn ang="0">
                <a:pos x="wd2" y="hd2"/>
              </a:cxn>
              <a:cxn ang="5400000">
                <a:pos x="wd2" y="hd2"/>
              </a:cxn>
              <a:cxn ang="10800000">
                <a:pos x="wd2" y="hd2"/>
              </a:cxn>
              <a:cxn ang="16200000">
                <a:pos x="wd2" y="hd2"/>
              </a:cxn>
            </a:cxnLst>
            <a:rect l="0" t="0" r="r" b="b"/>
            <a:pathLst>
              <a:path w="21600" h="21600" extrusionOk="0">
                <a:moveTo>
                  <a:pt x="3104"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0" y="0"/>
                </a:lnTo>
                <a:cubicBezTo>
                  <a:pt x="1318" y="5931"/>
                  <a:pt x="2377" y="13300"/>
                  <a:pt x="3104" y="21600"/>
                </a:cubicBezTo>
                <a:close/>
              </a:path>
            </a:pathLst>
          </a:custGeom>
          <a:gradFill>
            <a:gsLst>
              <a:gs pos="0">
                <a:srgbClr val="C02B37"/>
              </a:gs>
              <a:gs pos="22846">
                <a:srgbClr val="FF3847"/>
              </a:gs>
              <a:gs pos="63342">
                <a:srgbClr val="FF7D25"/>
              </a:gs>
              <a:gs pos="100000">
                <a:srgbClr val="FFC203"/>
              </a:gs>
            </a:gsLst>
          </a:gradFill>
          <a:ln w="12700">
            <a:miter lim="400000"/>
          </a:ln>
        </p:spPr>
        <p:txBody>
          <a:bodyPr lIns="45719" rIns="45719" anchor="ctr"/>
          <a:lstStyle/>
          <a:p>
            <a:endParaRPr/>
          </a:p>
        </p:txBody>
      </p:sp>
      <p:sp>
        <p:nvSpPr>
          <p:cNvPr id="4" name="Freeform 68">
            <a:extLst>
              <a:ext uri="{FF2B5EF4-FFF2-40B4-BE49-F238E27FC236}">
                <a16:creationId xmlns:a16="http://schemas.microsoft.com/office/drawing/2014/main" id="{FC736A8A-33F8-D9A1-202D-3F4BB6D92F89}"/>
              </a:ext>
            </a:extLst>
          </p:cNvPr>
          <p:cNvSpPr/>
          <p:nvPr/>
        </p:nvSpPr>
        <p:spPr>
          <a:xfrm>
            <a:off x="6660931" y="1997763"/>
            <a:ext cx="5165900" cy="910732"/>
          </a:xfrm>
          <a:custGeom>
            <a:avLst/>
            <a:gdLst/>
            <a:ahLst/>
            <a:cxnLst>
              <a:cxn ang="0">
                <a:pos x="wd2" y="hd2"/>
              </a:cxn>
              <a:cxn ang="5400000">
                <a:pos x="wd2" y="hd2"/>
              </a:cxn>
              <a:cxn ang="10800000">
                <a:pos x="wd2" y="hd2"/>
              </a:cxn>
              <a:cxn ang="16200000">
                <a:pos x="wd2" y="hd2"/>
              </a:cxn>
            </a:cxnLst>
            <a:rect l="0" t="0" r="r" b="b"/>
            <a:pathLst>
              <a:path w="21600" h="21600" extrusionOk="0">
                <a:moveTo>
                  <a:pt x="20711" y="18319"/>
                </a:moveTo>
                <a:lnTo>
                  <a:pt x="20711" y="14768"/>
                </a:lnTo>
                <a:lnTo>
                  <a:pt x="21600" y="10799"/>
                </a:lnTo>
                <a:lnTo>
                  <a:pt x="20711" y="6832"/>
                </a:lnTo>
                <a:lnTo>
                  <a:pt x="20711" y="3281"/>
                </a:lnTo>
                <a:cubicBezTo>
                  <a:pt x="20711" y="1469"/>
                  <a:pt x="20381" y="0"/>
                  <a:pt x="19975" y="0"/>
                </a:cubicBezTo>
                <a:lnTo>
                  <a:pt x="0" y="0"/>
                </a:lnTo>
                <a:cubicBezTo>
                  <a:pt x="610" y="6886"/>
                  <a:pt x="943" y="14198"/>
                  <a:pt x="983" y="21600"/>
                </a:cubicBezTo>
                <a:lnTo>
                  <a:pt x="19975" y="21600"/>
                </a:lnTo>
                <a:cubicBezTo>
                  <a:pt x="20381" y="21600"/>
                  <a:pt x="20711" y="20131"/>
                  <a:pt x="20711" y="18319"/>
                </a:cubicBezTo>
                <a:close/>
              </a:path>
            </a:pathLst>
          </a:custGeom>
          <a:gradFill>
            <a:gsLst>
              <a:gs pos="4271">
                <a:srgbClr val="B11D4F"/>
              </a:gs>
              <a:gs pos="22708">
                <a:srgbClr val="FF2A70"/>
              </a:gs>
              <a:gs pos="71596">
                <a:srgbClr val="E1359B"/>
              </a:gs>
              <a:gs pos="98899">
                <a:srgbClr val="C23FC6"/>
              </a:gs>
            </a:gsLst>
          </a:gradFill>
          <a:ln w="12700">
            <a:miter lim="400000"/>
          </a:ln>
        </p:spPr>
        <p:txBody>
          <a:bodyPr lIns="45719" rIns="45719" anchor="ctr"/>
          <a:lstStyle/>
          <a:p>
            <a:endParaRPr/>
          </a:p>
        </p:txBody>
      </p:sp>
      <p:sp>
        <p:nvSpPr>
          <p:cNvPr id="5" name="Freeform 69">
            <a:extLst>
              <a:ext uri="{FF2B5EF4-FFF2-40B4-BE49-F238E27FC236}">
                <a16:creationId xmlns:a16="http://schemas.microsoft.com/office/drawing/2014/main" id="{8E704173-448A-6540-C8CC-32CD564BE259}"/>
              </a:ext>
            </a:extLst>
          </p:cNvPr>
          <p:cNvSpPr/>
          <p:nvPr/>
        </p:nvSpPr>
        <p:spPr>
          <a:xfrm>
            <a:off x="6660930" y="3044629"/>
            <a:ext cx="5110485" cy="910850"/>
          </a:xfrm>
          <a:custGeom>
            <a:avLst/>
            <a:gdLst/>
            <a:ahLst/>
            <a:cxnLst>
              <a:cxn ang="0">
                <a:pos x="wd2" y="hd2"/>
              </a:cxn>
              <a:cxn ang="5400000">
                <a:pos x="wd2" y="hd2"/>
              </a:cxn>
              <a:cxn ang="10800000">
                <a:pos x="wd2" y="hd2"/>
              </a:cxn>
              <a:cxn ang="16200000">
                <a:pos x="wd2" y="hd2"/>
              </a:cxn>
            </a:cxnLst>
            <a:rect l="0" t="0" r="r" b="b"/>
            <a:pathLst>
              <a:path w="21600" h="21600" extrusionOk="0">
                <a:moveTo>
                  <a:pt x="19975" y="21600"/>
                </a:moveTo>
                <a:cubicBezTo>
                  <a:pt x="20381" y="21598"/>
                  <a:pt x="20711" y="20129"/>
                  <a:pt x="20711" y="18316"/>
                </a:cubicBezTo>
                <a:lnTo>
                  <a:pt x="20711" y="14766"/>
                </a:lnTo>
                <a:lnTo>
                  <a:pt x="21600" y="10800"/>
                </a:lnTo>
                <a:lnTo>
                  <a:pt x="20711" y="6845"/>
                </a:lnTo>
                <a:lnTo>
                  <a:pt x="20711" y="3284"/>
                </a:lnTo>
                <a:cubicBezTo>
                  <a:pt x="20711" y="1471"/>
                  <a:pt x="20381" y="2"/>
                  <a:pt x="19975" y="0"/>
                </a:cubicBezTo>
                <a:lnTo>
                  <a:pt x="983" y="0"/>
                </a:lnTo>
                <a:cubicBezTo>
                  <a:pt x="943" y="7402"/>
                  <a:pt x="610" y="14714"/>
                  <a:pt x="0" y="21600"/>
                </a:cubicBezTo>
                <a:close/>
              </a:path>
            </a:pathLst>
          </a:custGeom>
          <a:gradFill>
            <a:gsLst>
              <a:gs pos="2694">
                <a:srgbClr val="3470A8"/>
              </a:gs>
              <a:gs pos="22846">
                <a:srgbClr val="4FACFE"/>
              </a:gs>
              <a:gs pos="63342">
                <a:srgbClr val="28CFFE"/>
              </a:gs>
              <a:gs pos="100000">
                <a:srgbClr val="00F2FE"/>
              </a:gs>
            </a:gsLst>
          </a:gradFill>
          <a:ln w="12700">
            <a:miter lim="400000"/>
          </a:ln>
        </p:spPr>
        <p:txBody>
          <a:bodyPr lIns="45719" rIns="45719" anchor="ctr"/>
          <a:lstStyle/>
          <a:p>
            <a:endParaRPr/>
          </a:p>
        </p:txBody>
      </p:sp>
      <p:sp>
        <p:nvSpPr>
          <p:cNvPr id="6" name="Freeform 70">
            <a:extLst>
              <a:ext uri="{FF2B5EF4-FFF2-40B4-BE49-F238E27FC236}">
                <a16:creationId xmlns:a16="http://schemas.microsoft.com/office/drawing/2014/main" id="{246E2C02-D83D-AD4E-BA70-62A38E7C95FC}"/>
              </a:ext>
            </a:extLst>
          </p:cNvPr>
          <p:cNvSpPr/>
          <p:nvPr/>
        </p:nvSpPr>
        <p:spPr>
          <a:xfrm>
            <a:off x="5818618" y="4091611"/>
            <a:ext cx="5805015" cy="9107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3104" y="0"/>
                </a:lnTo>
                <a:cubicBezTo>
                  <a:pt x="2377" y="8300"/>
                  <a:pt x="1318" y="15669"/>
                  <a:pt x="0" y="21600"/>
                </a:cubicBezTo>
                <a:close/>
              </a:path>
            </a:pathLst>
          </a:custGeom>
          <a:gradFill>
            <a:gsLst>
              <a:gs pos="3073">
                <a:srgbClr val="076B01"/>
              </a:gs>
              <a:gs pos="19773">
                <a:srgbClr val="0CB100"/>
              </a:gs>
              <a:gs pos="41886">
                <a:srgbClr val="85CE02"/>
              </a:gs>
              <a:gs pos="100000">
                <a:srgbClr val="FFEA03"/>
              </a:gs>
            </a:gsLst>
          </a:gradFill>
          <a:ln w="12700">
            <a:miter lim="400000"/>
          </a:ln>
        </p:spPr>
        <p:txBody>
          <a:bodyPr lIns="45719" rIns="45719" anchor="ctr"/>
          <a:lstStyle/>
          <a:p>
            <a:endParaRPr/>
          </a:p>
        </p:txBody>
      </p:sp>
      <p:grpSp>
        <p:nvGrpSpPr>
          <p:cNvPr id="7" name="Group">
            <a:extLst>
              <a:ext uri="{FF2B5EF4-FFF2-40B4-BE49-F238E27FC236}">
                <a16:creationId xmlns:a16="http://schemas.microsoft.com/office/drawing/2014/main" id="{7C1F45C0-FA85-3DA1-F721-8C8F9F69061E}"/>
              </a:ext>
            </a:extLst>
          </p:cNvPr>
          <p:cNvGrpSpPr/>
          <p:nvPr/>
        </p:nvGrpSpPr>
        <p:grpSpPr>
          <a:xfrm>
            <a:off x="1581088" y="315830"/>
            <a:ext cx="5321080" cy="5321462"/>
            <a:chOff x="0" y="0"/>
            <a:chExt cx="5321079" cy="5321461"/>
          </a:xfrm>
        </p:grpSpPr>
        <p:sp>
          <p:nvSpPr>
            <p:cNvPr id="8" name="Freeform 66">
              <a:extLst>
                <a:ext uri="{FF2B5EF4-FFF2-40B4-BE49-F238E27FC236}">
                  <a16:creationId xmlns:a16="http://schemas.microsoft.com/office/drawing/2014/main" id="{5461BAC6-8FF6-3540-304D-2A6FCD1ABF38}"/>
                </a:ext>
              </a:extLst>
            </p:cNvPr>
            <p:cNvSpPr/>
            <p:nvPr/>
          </p:nvSpPr>
          <p:spPr>
            <a:xfrm>
              <a:off x="0" y="0"/>
              <a:ext cx="5321080" cy="5321462"/>
            </a:xfrm>
            <a:custGeom>
              <a:avLst/>
              <a:gdLst/>
              <a:ahLst/>
              <a:cxnLst>
                <a:cxn ang="0">
                  <a:pos x="wd2" y="hd2"/>
                </a:cxn>
                <a:cxn ang="5400000">
                  <a:pos x="wd2" y="hd2"/>
                </a:cxn>
                <a:cxn ang="10800000">
                  <a:pos x="wd2" y="hd2"/>
                </a:cxn>
                <a:cxn ang="16200000">
                  <a:pos x="wd2" y="hd2"/>
                </a:cxn>
              </a:cxnLst>
              <a:rect l="0" t="0" r="r" b="b"/>
              <a:pathLst>
                <a:path w="21600" h="21600" extrusionOk="0">
                  <a:moveTo>
                    <a:pt x="10800" y="902"/>
                  </a:moveTo>
                  <a:cubicBezTo>
                    <a:pt x="16267" y="904"/>
                    <a:pt x="20698" y="5339"/>
                    <a:pt x="20695" y="10806"/>
                  </a:cubicBezTo>
                  <a:cubicBezTo>
                    <a:pt x="20693" y="16274"/>
                    <a:pt x="16259" y="20704"/>
                    <a:pt x="10791" y="20702"/>
                  </a:cubicBezTo>
                  <a:cubicBezTo>
                    <a:pt x="5324" y="20699"/>
                    <a:pt x="894" y="16265"/>
                    <a:pt x="896" y="10798"/>
                  </a:cubicBezTo>
                  <a:cubicBezTo>
                    <a:pt x="897" y="8172"/>
                    <a:pt x="1942" y="5654"/>
                    <a:pt x="3800" y="3798"/>
                  </a:cubicBezTo>
                  <a:cubicBezTo>
                    <a:pt x="5653" y="1937"/>
                    <a:pt x="8173" y="894"/>
                    <a:pt x="10800" y="902"/>
                  </a:cubicBezTo>
                  <a:close/>
                  <a:moveTo>
                    <a:pt x="10800" y="0"/>
                  </a:moveTo>
                  <a:cubicBezTo>
                    <a:pt x="4835" y="0"/>
                    <a:pt x="0" y="4835"/>
                    <a:pt x="0" y="10800"/>
                  </a:cubicBezTo>
                  <a:cubicBezTo>
                    <a:pt x="0" y="16765"/>
                    <a:pt x="4835" y="21600"/>
                    <a:pt x="10800" y="21600"/>
                  </a:cubicBezTo>
                  <a:cubicBezTo>
                    <a:pt x="16765" y="21600"/>
                    <a:pt x="21600" y="16764"/>
                    <a:pt x="21600" y="10800"/>
                  </a:cubicBezTo>
                  <a:cubicBezTo>
                    <a:pt x="21600" y="4835"/>
                    <a:pt x="16765" y="0"/>
                    <a:pt x="10800" y="0"/>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152400" dist="90035" dir="2315233" rotWithShape="0">
                <a:srgbClr val="000000">
                  <a:alpha val="38297"/>
                </a:srgbClr>
              </a:outerShdw>
            </a:effectLst>
          </p:spPr>
          <p:txBody>
            <a:bodyPr wrap="square" lIns="45719" tIns="45719" rIns="45719" bIns="45719" numCol="1" anchor="ctr">
              <a:noAutofit/>
            </a:bodyPr>
            <a:lstStyle/>
            <a:p>
              <a:endParaRPr/>
            </a:p>
          </p:txBody>
        </p:sp>
        <p:grpSp>
          <p:nvGrpSpPr>
            <p:cNvPr id="9" name="Group">
              <a:extLst>
                <a:ext uri="{FF2B5EF4-FFF2-40B4-BE49-F238E27FC236}">
                  <a16:creationId xmlns:a16="http://schemas.microsoft.com/office/drawing/2014/main" id="{B4B09D92-BE5C-1A73-3857-9F6D7142A9A4}"/>
                </a:ext>
              </a:extLst>
            </p:cNvPr>
            <p:cNvGrpSpPr/>
            <p:nvPr/>
          </p:nvGrpSpPr>
          <p:grpSpPr>
            <a:xfrm>
              <a:off x="677673" y="711305"/>
              <a:ext cx="3973608" cy="3980609"/>
              <a:chOff x="0" y="0"/>
              <a:chExt cx="3973607" cy="3980607"/>
            </a:xfrm>
          </p:grpSpPr>
          <p:sp>
            <p:nvSpPr>
              <p:cNvPr id="10" name="Freeform 72">
                <a:extLst>
                  <a:ext uri="{FF2B5EF4-FFF2-40B4-BE49-F238E27FC236}">
                    <a16:creationId xmlns:a16="http://schemas.microsoft.com/office/drawing/2014/main" id="{3F61A41C-8CBD-7FDA-CB8C-0F79F2F76965}"/>
                  </a:ext>
                </a:extLst>
              </p:cNvPr>
              <p:cNvSpPr/>
              <p:nvPr/>
            </p:nvSpPr>
            <p:spPr>
              <a:xfrm>
                <a:off x="2824612"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31" y="21600"/>
                    </a:lnTo>
                    <a:lnTo>
                      <a:pt x="1031" y="17025"/>
                    </a:lnTo>
                    <a:lnTo>
                      <a:pt x="8227" y="17025"/>
                    </a:lnTo>
                    <a:lnTo>
                      <a:pt x="8227" y="5559"/>
                    </a:lnTo>
                    <a:cubicBezTo>
                      <a:pt x="7817" y="5927"/>
                      <a:pt x="7326" y="6241"/>
                      <a:pt x="6775" y="6486"/>
                    </a:cubicBezTo>
                    <a:cubicBezTo>
                      <a:pt x="6085" y="6816"/>
                      <a:pt x="5366" y="7111"/>
                      <a:pt x="4624" y="7371"/>
                    </a:cubicBezTo>
                    <a:cubicBezTo>
                      <a:pt x="3851" y="7651"/>
                      <a:pt x="3045" y="7878"/>
                      <a:pt x="2218" y="8049"/>
                    </a:cubicBezTo>
                    <a:cubicBezTo>
                      <a:pt x="1499" y="8217"/>
                      <a:pt x="752" y="8306"/>
                      <a:pt x="0" y="8314"/>
                    </a:cubicBezTo>
                    <a:lnTo>
                      <a:pt x="0" y="3590"/>
                    </a:lnTo>
                    <a:cubicBezTo>
                      <a:pt x="770" y="3559"/>
                      <a:pt x="1524" y="3412"/>
                      <a:pt x="2218" y="3160"/>
                    </a:cubicBezTo>
                    <a:cubicBezTo>
                      <a:pt x="3112" y="2860"/>
                      <a:pt x="3975" y="2512"/>
                      <a:pt x="4801" y="2118"/>
                    </a:cubicBezTo>
                    <a:cubicBezTo>
                      <a:pt x="5573" y="1756"/>
                      <a:pt x="6314" y="1358"/>
                      <a:pt x="7019" y="927"/>
                    </a:cubicBezTo>
                    <a:cubicBezTo>
                      <a:pt x="7484" y="669"/>
                      <a:pt x="7888" y="356"/>
                      <a:pt x="8217" y="0"/>
                    </a:cubicBezTo>
                    <a:lnTo>
                      <a:pt x="15158" y="0"/>
                    </a:lnTo>
                    <a:lnTo>
                      <a:pt x="15158"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1" name="Freeform 73">
                <a:extLst>
                  <a:ext uri="{FF2B5EF4-FFF2-40B4-BE49-F238E27FC236}">
                    <a16:creationId xmlns:a16="http://schemas.microsoft.com/office/drawing/2014/main" id="{8A1F982B-5BFC-1DFE-B421-A2CA04CA379C}"/>
                  </a:ext>
                </a:extLst>
              </p:cNvPr>
              <p:cNvSpPr/>
              <p:nvPr/>
            </p:nvSpPr>
            <p:spPr>
              <a:xfrm>
                <a:off x="3479353" y="916814"/>
                <a:ext cx="257522" cy="310766"/>
              </a:xfrm>
              <a:custGeom>
                <a:avLst/>
                <a:gdLst/>
                <a:ahLst/>
                <a:cxnLst>
                  <a:cxn ang="0">
                    <a:pos x="wd2" y="hd2"/>
                  </a:cxn>
                  <a:cxn ang="5400000">
                    <a:pos x="wd2" y="hd2"/>
                  </a:cxn>
                  <a:cxn ang="10800000">
                    <a:pos x="wd2" y="hd2"/>
                  </a:cxn>
                  <a:cxn ang="16200000">
                    <a:pos x="wd2" y="hd2"/>
                  </a:cxn>
                </a:cxnLst>
                <a:rect l="0" t="0" r="r" b="b"/>
                <a:pathLst>
                  <a:path w="21587" h="21586" extrusionOk="0">
                    <a:moveTo>
                      <a:pt x="1" y="21586"/>
                    </a:moveTo>
                    <a:cubicBezTo>
                      <a:pt x="-13" y="20573"/>
                      <a:pt x="92" y="19560"/>
                      <a:pt x="315" y="18564"/>
                    </a:cubicBezTo>
                    <a:cubicBezTo>
                      <a:pt x="510" y="17682"/>
                      <a:pt x="881" y="16834"/>
                      <a:pt x="1412" y="16054"/>
                    </a:cubicBezTo>
                    <a:cubicBezTo>
                      <a:pt x="1980" y="15243"/>
                      <a:pt x="2706" y="14515"/>
                      <a:pt x="3559" y="13901"/>
                    </a:cubicBezTo>
                    <a:cubicBezTo>
                      <a:pt x="4627" y="13144"/>
                      <a:pt x="5791" y="12485"/>
                      <a:pt x="7030" y="11935"/>
                    </a:cubicBezTo>
                    <a:lnTo>
                      <a:pt x="10274" y="10505"/>
                    </a:lnTo>
                    <a:cubicBezTo>
                      <a:pt x="11083" y="10164"/>
                      <a:pt x="11868" y="9787"/>
                      <a:pt x="12627" y="9376"/>
                    </a:cubicBezTo>
                    <a:cubicBezTo>
                      <a:pt x="13171" y="9091"/>
                      <a:pt x="13654" y="8734"/>
                      <a:pt x="14058" y="8319"/>
                    </a:cubicBezTo>
                    <a:cubicBezTo>
                      <a:pt x="14389" y="7964"/>
                      <a:pt x="14566" y="7526"/>
                      <a:pt x="14558" y="7077"/>
                    </a:cubicBezTo>
                    <a:cubicBezTo>
                      <a:pt x="14560" y="6337"/>
                      <a:pt x="14165" y="5634"/>
                      <a:pt x="13480" y="5159"/>
                    </a:cubicBezTo>
                    <a:cubicBezTo>
                      <a:pt x="12608" y="4580"/>
                      <a:pt x="11507" y="4291"/>
                      <a:pt x="10392" y="4347"/>
                    </a:cubicBezTo>
                    <a:cubicBezTo>
                      <a:pt x="9727" y="4342"/>
                      <a:pt x="9065" y="4424"/>
                      <a:pt x="8431" y="4591"/>
                    </a:cubicBezTo>
                    <a:cubicBezTo>
                      <a:pt x="7839" y="4749"/>
                      <a:pt x="7273" y="4967"/>
                      <a:pt x="6745" y="5241"/>
                    </a:cubicBezTo>
                    <a:cubicBezTo>
                      <a:pt x="6234" y="5505"/>
                      <a:pt x="5755" y="5810"/>
                      <a:pt x="5314" y="6150"/>
                    </a:cubicBezTo>
                    <a:cubicBezTo>
                      <a:pt x="4889" y="6478"/>
                      <a:pt x="4492" y="6831"/>
                      <a:pt x="4128" y="7207"/>
                    </a:cubicBezTo>
                    <a:lnTo>
                      <a:pt x="275" y="3534"/>
                    </a:lnTo>
                    <a:cubicBezTo>
                      <a:pt x="776" y="3107"/>
                      <a:pt x="1332" y="2726"/>
                      <a:pt x="1932" y="2397"/>
                    </a:cubicBezTo>
                    <a:cubicBezTo>
                      <a:pt x="2733" y="1953"/>
                      <a:pt x="3580" y="1567"/>
                      <a:pt x="4461" y="1244"/>
                    </a:cubicBezTo>
                    <a:cubicBezTo>
                      <a:pt x="5502" y="869"/>
                      <a:pt x="6581" y="572"/>
                      <a:pt x="7686" y="358"/>
                    </a:cubicBezTo>
                    <a:cubicBezTo>
                      <a:pt x="8926" y="116"/>
                      <a:pt x="10196" y="-4"/>
                      <a:pt x="11470" y="1"/>
                    </a:cubicBezTo>
                    <a:cubicBezTo>
                      <a:pt x="12851" y="-14"/>
                      <a:pt x="14225" y="145"/>
                      <a:pt x="15548" y="472"/>
                    </a:cubicBezTo>
                    <a:cubicBezTo>
                      <a:pt x="16648" y="739"/>
                      <a:pt x="17676" y="1177"/>
                      <a:pt x="18577" y="1763"/>
                    </a:cubicBezTo>
                    <a:cubicBezTo>
                      <a:pt x="19377" y="2308"/>
                      <a:pt x="20020" y="2993"/>
                      <a:pt x="20460" y="3770"/>
                    </a:cubicBezTo>
                    <a:cubicBezTo>
                      <a:pt x="20895" y="4569"/>
                      <a:pt x="21116" y="5436"/>
                      <a:pt x="21107" y="6313"/>
                    </a:cubicBezTo>
                    <a:cubicBezTo>
                      <a:pt x="21125" y="7109"/>
                      <a:pt x="20924" y="7898"/>
                      <a:pt x="20518" y="8620"/>
                    </a:cubicBezTo>
                    <a:cubicBezTo>
                      <a:pt x="20146" y="9274"/>
                      <a:pt x="19649" y="9875"/>
                      <a:pt x="19048" y="10399"/>
                    </a:cubicBezTo>
                    <a:cubicBezTo>
                      <a:pt x="18455" y="10909"/>
                      <a:pt x="17798" y="11364"/>
                      <a:pt x="17087" y="11756"/>
                    </a:cubicBezTo>
                    <a:cubicBezTo>
                      <a:pt x="16382" y="12138"/>
                      <a:pt x="15705" y="12479"/>
                      <a:pt x="15048" y="12771"/>
                    </a:cubicBezTo>
                    <a:lnTo>
                      <a:pt x="13215" y="13624"/>
                    </a:lnTo>
                    <a:cubicBezTo>
                      <a:pt x="12529" y="13949"/>
                      <a:pt x="11843" y="14299"/>
                      <a:pt x="11176" y="14689"/>
                    </a:cubicBezTo>
                    <a:cubicBezTo>
                      <a:pt x="10529" y="15054"/>
                      <a:pt x="9907" y="15451"/>
                      <a:pt x="9314" y="15875"/>
                    </a:cubicBezTo>
                    <a:cubicBezTo>
                      <a:pt x="8813" y="16220"/>
                      <a:pt x="8377" y="16625"/>
                      <a:pt x="8020" y="17077"/>
                    </a:cubicBezTo>
                    <a:lnTo>
                      <a:pt x="21587" y="17077"/>
                    </a:lnTo>
                    <a:lnTo>
                      <a:pt x="21587" y="21570"/>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4" name="Freeform 74">
                <a:extLst>
                  <a:ext uri="{FF2B5EF4-FFF2-40B4-BE49-F238E27FC236}">
                    <a16:creationId xmlns:a16="http://schemas.microsoft.com/office/drawing/2014/main" id="{5C1AFB69-67FD-7567-6719-47B6240F91A8}"/>
                  </a:ext>
                </a:extLst>
              </p:cNvPr>
              <p:cNvSpPr/>
              <p:nvPr/>
            </p:nvSpPr>
            <p:spPr>
              <a:xfrm>
                <a:off x="3710679" y="1781468"/>
                <a:ext cx="262929" cy="386351"/>
              </a:xfrm>
              <a:custGeom>
                <a:avLst/>
                <a:gdLst/>
                <a:ahLst/>
                <a:cxnLst>
                  <a:cxn ang="0">
                    <a:pos x="wd2" y="hd2"/>
                  </a:cxn>
                  <a:cxn ang="5400000">
                    <a:pos x="wd2" y="hd2"/>
                  </a:cxn>
                  <a:cxn ang="10800000">
                    <a:pos x="wd2" y="hd2"/>
                  </a:cxn>
                  <a:cxn ang="16200000">
                    <a:pos x="wd2" y="hd2"/>
                  </a:cxn>
                </a:cxnLst>
                <a:rect l="0" t="0" r="r" b="b"/>
                <a:pathLst>
                  <a:path w="21548" h="21566" extrusionOk="0">
                    <a:moveTo>
                      <a:pt x="15459" y="10139"/>
                    </a:moveTo>
                    <a:cubicBezTo>
                      <a:pt x="17200" y="10334"/>
                      <a:pt x="18770" y="10968"/>
                      <a:pt x="19858" y="11915"/>
                    </a:cubicBezTo>
                    <a:cubicBezTo>
                      <a:pt x="21004" y="12926"/>
                      <a:pt x="21600" y="14176"/>
                      <a:pt x="21545" y="15453"/>
                    </a:cubicBezTo>
                    <a:cubicBezTo>
                      <a:pt x="21560" y="16329"/>
                      <a:pt x="21281" y="17195"/>
                      <a:pt x="20730" y="17986"/>
                    </a:cubicBezTo>
                    <a:cubicBezTo>
                      <a:pt x="20199" y="18738"/>
                      <a:pt x="19422" y="19397"/>
                      <a:pt x="18459" y="19912"/>
                    </a:cubicBezTo>
                    <a:cubicBezTo>
                      <a:pt x="17388" y="20466"/>
                      <a:pt x="16176" y="20880"/>
                      <a:pt x="14884" y="21133"/>
                    </a:cubicBezTo>
                    <a:cubicBezTo>
                      <a:pt x="13348" y="21432"/>
                      <a:pt x="11756" y="21578"/>
                      <a:pt x="10159" y="21564"/>
                    </a:cubicBezTo>
                    <a:cubicBezTo>
                      <a:pt x="8142" y="21591"/>
                      <a:pt x="6138" y="21342"/>
                      <a:pt x="4265" y="20832"/>
                    </a:cubicBezTo>
                    <a:cubicBezTo>
                      <a:pt x="2607" y="20374"/>
                      <a:pt x="1142" y="19643"/>
                      <a:pt x="0" y="18704"/>
                    </a:cubicBezTo>
                    <a:lnTo>
                      <a:pt x="3326" y="15871"/>
                    </a:lnTo>
                    <a:cubicBezTo>
                      <a:pt x="4053" y="16509"/>
                      <a:pt x="4979" y="17028"/>
                      <a:pt x="6038" y="17392"/>
                    </a:cubicBezTo>
                    <a:cubicBezTo>
                      <a:pt x="7274" y="17773"/>
                      <a:pt x="8621" y="17956"/>
                      <a:pt x="9977" y="17927"/>
                    </a:cubicBezTo>
                    <a:cubicBezTo>
                      <a:pt x="11412" y="17992"/>
                      <a:pt x="12840" y="17740"/>
                      <a:pt x="14050" y="17209"/>
                    </a:cubicBezTo>
                    <a:cubicBezTo>
                      <a:pt x="15027" y="16678"/>
                      <a:pt x="15554" y="15852"/>
                      <a:pt x="15459" y="15003"/>
                    </a:cubicBezTo>
                    <a:cubicBezTo>
                      <a:pt x="15529" y="14074"/>
                      <a:pt x="14919" y="13181"/>
                      <a:pt x="13830" y="12620"/>
                    </a:cubicBezTo>
                    <a:cubicBezTo>
                      <a:pt x="12372" y="11989"/>
                      <a:pt x="10654" y="11696"/>
                      <a:pt x="8932" y="11784"/>
                    </a:cubicBezTo>
                    <a:lnTo>
                      <a:pt x="7705" y="11784"/>
                    </a:lnTo>
                    <a:lnTo>
                      <a:pt x="7705" y="8801"/>
                    </a:lnTo>
                    <a:lnTo>
                      <a:pt x="9057" y="8801"/>
                    </a:lnTo>
                    <a:cubicBezTo>
                      <a:pt x="10556" y="8865"/>
                      <a:pt x="12042" y="8574"/>
                      <a:pt x="13264" y="7978"/>
                    </a:cubicBezTo>
                    <a:cubicBezTo>
                      <a:pt x="14224" y="7479"/>
                      <a:pt x="14776" y="6698"/>
                      <a:pt x="14750" y="5876"/>
                    </a:cubicBezTo>
                    <a:cubicBezTo>
                      <a:pt x="14827" y="5166"/>
                      <a:pt x="14364" y="4478"/>
                      <a:pt x="13523" y="4055"/>
                    </a:cubicBezTo>
                    <a:cubicBezTo>
                      <a:pt x="12578" y="3632"/>
                      <a:pt x="11461" y="3424"/>
                      <a:pt x="10332" y="3460"/>
                    </a:cubicBezTo>
                    <a:cubicBezTo>
                      <a:pt x="9063" y="3455"/>
                      <a:pt x="7816" y="3680"/>
                      <a:pt x="6718" y="4113"/>
                    </a:cubicBezTo>
                    <a:cubicBezTo>
                      <a:pt x="5644" y="4538"/>
                      <a:pt x="4747" y="5143"/>
                      <a:pt x="4112" y="5869"/>
                    </a:cubicBezTo>
                    <a:lnTo>
                      <a:pt x="431" y="3069"/>
                    </a:lnTo>
                    <a:cubicBezTo>
                      <a:pt x="906" y="2589"/>
                      <a:pt x="1499" y="2169"/>
                      <a:pt x="2185" y="1828"/>
                    </a:cubicBezTo>
                    <a:cubicBezTo>
                      <a:pt x="2952" y="1447"/>
                      <a:pt x="3782" y="1127"/>
                      <a:pt x="4658" y="875"/>
                    </a:cubicBezTo>
                    <a:cubicBezTo>
                      <a:pt x="5622" y="589"/>
                      <a:pt x="6627" y="370"/>
                      <a:pt x="7657" y="222"/>
                    </a:cubicBezTo>
                    <a:cubicBezTo>
                      <a:pt x="8755" y="72"/>
                      <a:pt x="9873" y="-2"/>
                      <a:pt x="10993" y="0"/>
                    </a:cubicBezTo>
                    <a:cubicBezTo>
                      <a:pt x="12368" y="-9"/>
                      <a:pt x="13737" y="121"/>
                      <a:pt x="15056" y="386"/>
                    </a:cubicBezTo>
                    <a:cubicBezTo>
                      <a:pt x="16200" y="618"/>
                      <a:pt x="17276" y="982"/>
                      <a:pt x="18238" y="1463"/>
                    </a:cubicBezTo>
                    <a:cubicBezTo>
                      <a:pt x="20016" y="2352"/>
                      <a:pt x="21051" y="3773"/>
                      <a:pt x="21017" y="5275"/>
                    </a:cubicBezTo>
                    <a:cubicBezTo>
                      <a:pt x="21021" y="5854"/>
                      <a:pt x="20888" y="6429"/>
                      <a:pt x="20624" y="6979"/>
                    </a:cubicBezTo>
                    <a:cubicBezTo>
                      <a:pt x="20366" y="7507"/>
                      <a:pt x="19981" y="8001"/>
                      <a:pt x="19484" y="8442"/>
                    </a:cubicBezTo>
                    <a:cubicBezTo>
                      <a:pt x="18989" y="8875"/>
                      <a:pt x="18389" y="9248"/>
                      <a:pt x="17711" y="9545"/>
                    </a:cubicBezTo>
                    <a:cubicBezTo>
                      <a:pt x="17026" y="9843"/>
                      <a:pt x="16260" y="10045"/>
                      <a:pt x="15459" y="10139"/>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5" name="Freeform 75">
                <a:extLst>
                  <a:ext uri="{FF2B5EF4-FFF2-40B4-BE49-F238E27FC236}">
                    <a16:creationId xmlns:a16="http://schemas.microsoft.com/office/drawing/2014/main" id="{0A352A20-3C11-0094-7581-115726895A77}"/>
                  </a:ext>
                </a:extLst>
              </p:cNvPr>
              <p:cNvSpPr/>
              <p:nvPr/>
            </p:nvSpPr>
            <p:spPr>
              <a:xfrm>
                <a:off x="3453057" y="2649402"/>
                <a:ext cx="274463" cy="372972"/>
              </a:xfrm>
              <a:custGeom>
                <a:avLst/>
                <a:gdLst/>
                <a:ahLst/>
                <a:cxnLst>
                  <a:cxn ang="0">
                    <a:pos x="wd2" y="hd2"/>
                  </a:cxn>
                  <a:cxn ang="5400000">
                    <a:pos x="wd2" y="hd2"/>
                  </a:cxn>
                  <a:cxn ang="10800000">
                    <a:pos x="wd2" y="hd2"/>
                  </a:cxn>
                  <a:cxn ang="16200000">
                    <a:pos x="wd2" y="hd2"/>
                  </a:cxn>
                </a:cxnLst>
                <a:rect l="0" t="0" r="r" b="b"/>
                <a:pathLst>
                  <a:path w="21600" h="21600" extrusionOk="0">
                    <a:moveTo>
                      <a:pt x="12286" y="21580"/>
                    </a:moveTo>
                    <a:lnTo>
                      <a:pt x="12286" y="16967"/>
                    </a:lnTo>
                    <a:lnTo>
                      <a:pt x="0" y="16967"/>
                    </a:lnTo>
                    <a:lnTo>
                      <a:pt x="0" y="13309"/>
                    </a:lnTo>
                    <a:lnTo>
                      <a:pt x="14090" y="0"/>
                    </a:lnTo>
                    <a:lnTo>
                      <a:pt x="17919" y="0"/>
                    </a:lnTo>
                    <a:lnTo>
                      <a:pt x="17919" y="13276"/>
                    </a:lnTo>
                    <a:lnTo>
                      <a:pt x="21600" y="13276"/>
                    </a:lnTo>
                    <a:lnTo>
                      <a:pt x="21600" y="16987"/>
                    </a:lnTo>
                    <a:lnTo>
                      <a:pt x="17919" y="16987"/>
                    </a:lnTo>
                    <a:lnTo>
                      <a:pt x="17919" y="21600"/>
                    </a:lnTo>
                    <a:close/>
                    <a:moveTo>
                      <a:pt x="5642" y="13255"/>
                    </a:moveTo>
                    <a:lnTo>
                      <a:pt x="12912" y="13255"/>
                    </a:lnTo>
                    <a:lnTo>
                      <a:pt x="12912" y="6258"/>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6" name="Freeform 76">
                <a:extLst>
                  <a:ext uri="{FF2B5EF4-FFF2-40B4-BE49-F238E27FC236}">
                    <a16:creationId xmlns:a16="http://schemas.microsoft.com/office/drawing/2014/main" id="{9652C062-0CE2-7CE1-5B5B-98D7C36C1CE0}"/>
                  </a:ext>
                </a:extLst>
              </p:cNvPr>
              <p:cNvSpPr/>
              <p:nvPr/>
            </p:nvSpPr>
            <p:spPr>
              <a:xfrm>
                <a:off x="2786957" y="3345052"/>
                <a:ext cx="263934" cy="385043"/>
              </a:xfrm>
              <a:custGeom>
                <a:avLst/>
                <a:gdLst/>
                <a:ahLst/>
                <a:cxnLst>
                  <a:cxn ang="0">
                    <a:pos x="wd2" y="hd2"/>
                  </a:cxn>
                  <a:cxn ang="5400000">
                    <a:pos x="wd2" y="hd2"/>
                  </a:cxn>
                  <a:cxn ang="10800000">
                    <a:pos x="wd2" y="hd2"/>
                  </a:cxn>
                  <a:cxn ang="16200000">
                    <a:pos x="wd2" y="hd2"/>
                  </a:cxn>
                </a:cxnLst>
                <a:rect l="0" t="0" r="r" b="b"/>
                <a:pathLst>
                  <a:path w="21320" h="21575" extrusionOk="0">
                    <a:moveTo>
                      <a:pt x="11260" y="7563"/>
                    </a:moveTo>
                    <a:cubicBezTo>
                      <a:pt x="12630" y="7554"/>
                      <a:pt x="13991" y="7720"/>
                      <a:pt x="15274" y="8054"/>
                    </a:cubicBezTo>
                    <a:cubicBezTo>
                      <a:pt x="16464" y="8361"/>
                      <a:pt x="17551" y="8834"/>
                      <a:pt x="18467" y="9444"/>
                    </a:cubicBezTo>
                    <a:cubicBezTo>
                      <a:pt x="19374" y="10054"/>
                      <a:pt x="20088" y="10788"/>
                      <a:pt x="20564" y="11600"/>
                    </a:cubicBezTo>
                    <a:cubicBezTo>
                      <a:pt x="21600" y="13443"/>
                      <a:pt x="21570" y="15493"/>
                      <a:pt x="20479" y="17321"/>
                    </a:cubicBezTo>
                    <a:cubicBezTo>
                      <a:pt x="19935" y="18182"/>
                      <a:pt x="19133" y="18952"/>
                      <a:pt x="18127" y="19582"/>
                    </a:cubicBezTo>
                    <a:cubicBezTo>
                      <a:pt x="17082" y="20227"/>
                      <a:pt x="15866" y="20726"/>
                      <a:pt x="14547" y="21050"/>
                    </a:cubicBezTo>
                    <a:cubicBezTo>
                      <a:pt x="13104" y="21405"/>
                      <a:pt x="11582" y="21582"/>
                      <a:pt x="10051" y="21574"/>
                    </a:cubicBezTo>
                    <a:cubicBezTo>
                      <a:pt x="7957" y="21600"/>
                      <a:pt x="5888" y="21260"/>
                      <a:pt x="4033" y="20585"/>
                    </a:cubicBezTo>
                    <a:cubicBezTo>
                      <a:pt x="2339" y="19979"/>
                      <a:pt x="936" y="19043"/>
                      <a:pt x="0" y="17891"/>
                    </a:cubicBezTo>
                    <a:lnTo>
                      <a:pt x="3325" y="15492"/>
                    </a:lnTo>
                    <a:cubicBezTo>
                      <a:pt x="4113" y="16266"/>
                      <a:pt x="5147" y="16903"/>
                      <a:pt x="6348" y="17354"/>
                    </a:cubicBezTo>
                    <a:cubicBezTo>
                      <a:pt x="7501" y="17805"/>
                      <a:pt x="8802" y="18042"/>
                      <a:pt x="10126" y="18042"/>
                    </a:cubicBezTo>
                    <a:cubicBezTo>
                      <a:pt x="11521" y="18071"/>
                      <a:pt x="12877" y="17720"/>
                      <a:pt x="13905" y="17065"/>
                    </a:cubicBezTo>
                    <a:cubicBezTo>
                      <a:pt x="14930" y="16384"/>
                      <a:pt x="15475" y="15427"/>
                      <a:pt x="15397" y="14444"/>
                    </a:cubicBezTo>
                    <a:cubicBezTo>
                      <a:pt x="15557" y="12638"/>
                      <a:pt x="13576" y="11083"/>
                      <a:pt x="10973" y="10972"/>
                    </a:cubicBezTo>
                    <a:cubicBezTo>
                      <a:pt x="10795" y="10965"/>
                      <a:pt x="10616" y="10964"/>
                      <a:pt x="10438" y="10971"/>
                    </a:cubicBezTo>
                    <a:cubicBezTo>
                      <a:pt x="9514" y="10967"/>
                      <a:pt x="8603" y="11120"/>
                      <a:pt x="7784" y="11416"/>
                    </a:cubicBezTo>
                    <a:cubicBezTo>
                      <a:pt x="6986" y="11702"/>
                      <a:pt x="6309" y="12126"/>
                      <a:pt x="5819" y="12648"/>
                    </a:cubicBezTo>
                    <a:lnTo>
                      <a:pt x="765" y="12648"/>
                    </a:lnTo>
                    <a:cubicBezTo>
                      <a:pt x="805" y="12428"/>
                      <a:pt x="862" y="12209"/>
                      <a:pt x="935" y="11993"/>
                    </a:cubicBezTo>
                    <a:cubicBezTo>
                      <a:pt x="1049" y="11606"/>
                      <a:pt x="1200" y="11102"/>
                      <a:pt x="1370" y="10499"/>
                    </a:cubicBezTo>
                    <a:cubicBezTo>
                      <a:pt x="1540" y="9896"/>
                      <a:pt x="1729" y="9188"/>
                      <a:pt x="1927" y="8461"/>
                    </a:cubicBezTo>
                    <a:cubicBezTo>
                      <a:pt x="2125" y="7733"/>
                      <a:pt x="2352" y="6947"/>
                      <a:pt x="2579" y="6167"/>
                    </a:cubicBezTo>
                    <a:cubicBezTo>
                      <a:pt x="3102" y="4332"/>
                      <a:pt x="3678" y="2276"/>
                      <a:pt x="4307" y="0"/>
                    </a:cubicBezTo>
                    <a:lnTo>
                      <a:pt x="19421" y="0"/>
                    </a:lnTo>
                    <a:lnTo>
                      <a:pt x="19421" y="3650"/>
                    </a:lnTo>
                    <a:lnTo>
                      <a:pt x="8502" y="3650"/>
                    </a:lnTo>
                    <a:lnTo>
                      <a:pt x="7245" y="8415"/>
                    </a:lnTo>
                    <a:cubicBezTo>
                      <a:pt x="7670" y="8109"/>
                      <a:pt x="8200" y="7883"/>
                      <a:pt x="8785" y="7759"/>
                    </a:cubicBezTo>
                    <a:cubicBezTo>
                      <a:pt x="9590" y="7603"/>
                      <a:pt x="10425" y="7536"/>
                      <a:pt x="11260" y="756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7" name="Freeform 77">
                <a:extLst>
                  <a:ext uri="{FF2B5EF4-FFF2-40B4-BE49-F238E27FC236}">
                    <a16:creationId xmlns:a16="http://schemas.microsoft.com/office/drawing/2014/main" id="{FA79FB51-58A2-D9E6-044B-85F0A244B39F}"/>
                  </a:ext>
                </a:extLst>
              </p:cNvPr>
              <p:cNvSpPr/>
              <p:nvPr/>
            </p:nvSpPr>
            <p:spPr>
              <a:xfrm>
                <a:off x="1836536" y="3592638"/>
                <a:ext cx="278974" cy="387970"/>
              </a:xfrm>
              <a:custGeom>
                <a:avLst/>
                <a:gdLst/>
                <a:ahLst/>
                <a:cxnLst>
                  <a:cxn ang="0">
                    <a:pos x="wd2" y="hd2"/>
                  </a:cxn>
                  <a:cxn ang="5400000">
                    <a:pos x="wd2" y="hd2"/>
                  </a:cxn>
                  <a:cxn ang="10800000">
                    <a:pos x="wd2" y="hd2"/>
                  </a:cxn>
                  <a:cxn ang="16200000">
                    <a:pos x="wd2" y="hd2"/>
                  </a:cxn>
                </a:cxnLst>
                <a:rect l="0" t="0" r="r" b="b"/>
                <a:pathLst>
                  <a:path w="21542" h="21559" extrusionOk="0">
                    <a:moveTo>
                      <a:pt x="21539" y="14221"/>
                    </a:moveTo>
                    <a:cubicBezTo>
                      <a:pt x="21549" y="15214"/>
                      <a:pt x="21266" y="16198"/>
                      <a:pt x="20708" y="17106"/>
                    </a:cubicBezTo>
                    <a:cubicBezTo>
                      <a:pt x="20177" y="17983"/>
                      <a:pt x="19406" y="18775"/>
                      <a:pt x="18442" y="19433"/>
                    </a:cubicBezTo>
                    <a:cubicBezTo>
                      <a:pt x="17459" y="20107"/>
                      <a:pt x="16302" y="20637"/>
                      <a:pt x="15038" y="20993"/>
                    </a:cubicBezTo>
                    <a:cubicBezTo>
                      <a:pt x="13693" y="21375"/>
                      <a:pt x="12258" y="21567"/>
                      <a:pt x="10812" y="21558"/>
                    </a:cubicBezTo>
                    <a:cubicBezTo>
                      <a:pt x="9259" y="21577"/>
                      <a:pt x="7719" y="21355"/>
                      <a:pt x="6296" y="20908"/>
                    </a:cubicBezTo>
                    <a:cubicBezTo>
                      <a:pt x="4969" y="20475"/>
                      <a:pt x="3803" y="19823"/>
                      <a:pt x="2892" y="19004"/>
                    </a:cubicBezTo>
                    <a:cubicBezTo>
                      <a:pt x="1908" y="18101"/>
                      <a:pt x="1178" y="17067"/>
                      <a:pt x="743" y="15963"/>
                    </a:cubicBezTo>
                    <a:cubicBezTo>
                      <a:pt x="228" y="14632"/>
                      <a:pt x="-21" y="13256"/>
                      <a:pt x="3" y="11875"/>
                    </a:cubicBezTo>
                    <a:cubicBezTo>
                      <a:pt x="-30" y="10161"/>
                      <a:pt x="234" y="8452"/>
                      <a:pt x="788" y="6786"/>
                    </a:cubicBezTo>
                    <a:cubicBezTo>
                      <a:pt x="1222" y="5457"/>
                      <a:pt x="1990" y="4197"/>
                      <a:pt x="3055" y="3068"/>
                    </a:cubicBezTo>
                    <a:cubicBezTo>
                      <a:pt x="3986" y="2113"/>
                      <a:pt x="5226" y="1335"/>
                      <a:pt x="6667" y="800"/>
                    </a:cubicBezTo>
                    <a:cubicBezTo>
                      <a:pt x="8140" y="261"/>
                      <a:pt x="9773" y="-14"/>
                      <a:pt x="11426" y="1"/>
                    </a:cubicBezTo>
                    <a:cubicBezTo>
                      <a:pt x="15012" y="-23"/>
                      <a:pt x="18386" y="1220"/>
                      <a:pt x="20456" y="3328"/>
                    </a:cubicBezTo>
                    <a:lnTo>
                      <a:pt x="17286" y="5850"/>
                    </a:lnTo>
                    <a:cubicBezTo>
                      <a:pt x="16655" y="5116"/>
                      <a:pt x="15772" y="4512"/>
                      <a:pt x="14721" y="4095"/>
                    </a:cubicBezTo>
                    <a:cubicBezTo>
                      <a:pt x="13693" y="3671"/>
                      <a:pt x="12529" y="3447"/>
                      <a:pt x="11344" y="3445"/>
                    </a:cubicBezTo>
                    <a:cubicBezTo>
                      <a:pt x="9601" y="3411"/>
                      <a:pt x="7948" y="4000"/>
                      <a:pt x="6929" y="5018"/>
                    </a:cubicBezTo>
                    <a:cubicBezTo>
                      <a:pt x="5715" y="6336"/>
                      <a:pt x="5109" y="7896"/>
                      <a:pt x="5195" y="9476"/>
                    </a:cubicBezTo>
                    <a:cubicBezTo>
                      <a:pt x="5777" y="8756"/>
                      <a:pt x="6628" y="8169"/>
                      <a:pt x="7651" y="7780"/>
                    </a:cubicBezTo>
                    <a:cubicBezTo>
                      <a:pt x="8785" y="7341"/>
                      <a:pt x="10056" y="7117"/>
                      <a:pt x="11344" y="7130"/>
                    </a:cubicBezTo>
                    <a:cubicBezTo>
                      <a:pt x="12719" y="7124"/>
                      <a:pt x="14083" y="7307"/>
                      <a:pt x="15363" y="7670"/>
                    </a:cubicBezTo>
                    <a:cubicBezTo>
                      <a:pt x="16574" y="8004"/>
                      <a:pt x="17682" y="8508"/>
                      <a:pt x="18622" y="9151"/>
                    </a:cubicBezTo>
                    <a:cubicBezTo>
                      <a:pt x="19544" y="9788"/>
                      <a:pt x="20280" y="10551"/>
                      <a:pt x="20790" y="11394"/>
                    </a:cubicBezTo>
                    <a:cubicBezTo>
                      <a:pt x="21315" y="12287"/>
                      <a:pt x="21570" y="13251"/>
                      <a:pt x="21539" y="14221"/>
                    </a:cubicBezTo>
                    <a:close/>
                    <a:moveTo>
                      <a:pt x="10884" y="18198"/>
                    </a:moveTo>
                    <a:cubicBezTo>
                      <a:pt x="11596" y="18200"/>
                      <a:pt x="12300" y="18093"/>
                      <a:pt x="12952" y="17886"/>
                    </a:cubicBezTo>
                    <a:cubicBezTo>
                      <a:pt x="13603" y="17683"/>
                      <a:pt x="14192" y="17389"/>
                      <a:pt x="14685" y="17022"/>
                    </a:cubicBezTo>
                    <a:cubicBezTo>
                      <a:pt x="15187" y="16645"/>
                      <a:pt x="15585" y="16205"/>
                      <a:pt x="15859" y="15722"/>
                    </a:cubicBezTo>
                    <a:cubicBezTo>
                      <a:pt x="16148" y="15238"/>
                      <a:pt x="16296" y="14715"/>
                      <a:pt x="16293" y="14188"/>
                    </a:cubicBezTo>
                    <a:cubicBezTo>
                      <a:pt x="16298" y="13673"/>
                      <a:pt x="16151" y="13164"/>
                      <a:pt x="15859" y="12693"/>
                    </a:cubicBezTo>
                    <a:cubicBezTo>
                      <a:pt x="15578" y="12233"/>
                      <a:pt x="15180" y="11814"/>
                      <a:pt x="14685" y="11459"/>
                    </a:cubicBezTo>
                    <a:cubicBezTo>
                      <a:pt x="14193" y="11105"/>
                      <a:pt x="13610" y="10822"/>
                      <a:pt x="12970" y="10627"/>
                    </a:cubicBezTo>
                    <a:cubicBezTo>
                      <a:pt x="12309" y="10427"/>
                      <a:pt x="11600" y="10325"/>
                      <a:pt x="10884" y="10328"/>
                    </a:cubicBezTo>
                    <a:cubicBezTo>
                      <a:pt x="10162" y="10328"/>
                      <a:pt x="9447" y="10429"/>
                      <a:pt x="8780" y="10627"/>
                    </a:cubicBezTo>
                    <a:cubicBezTo>
                      <a:pt x="7476" y="11012"/>
                      <a:pt x="6439" y="11756"/>
                      <a:pt x="5899" y="12693"/>
                    </a:cubicBezTo>
                    <a:cubicBezTo>
                      <a:pt x="5618" y="13166"/>
                      <a:pt x="5476" y="13675"/>
                      <a:pt x="5484" y="14188"/>
                    </a:cubicBezTo>
                    <a:cubicBezTo>
                      <a:pt x="5481" y="14715"/>
                      <a:pt x="5628" y="15237"/>
                      <a:pt x="5917" y="15722"/>
                    </a:cubicBezTo>
                    <a:cubicBezTo>
                      <a:pt x="6194" y="16192"/>
                      <a:pt x="6592" y="16620"/>
                      <a:pt x="7091" y="16983"/>
                    </a:cubicBezTo>
                    <a:cubicBezTo>
                      <a:pt x="7587" y="17341"/>
                      <a:pt x="8168" y="17631"/>
                      <a:pt x="8807" y="17841"/>
                    </a:cubicBezTo>
                    <a:cubicBezTo>
                      <a:pt x="9452" y="18072"/>
                      <a:pt x="10163" y="18194"/>
                      <a:pt x="10884" y="18198"/>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8" name="Freeform 78">
                <a:extLst>
                  <a:ext uri="{FF2B5EF4-FFF2-40B4-BE49-F238E27FC236}">
                    <a16:creationId xmlns:a16="http://schemas.microsoft.com/office/drawing/2014/main" id="{6A613C99-6B34-9989-890B-4A57C44AA7F6}"/>
                  </a:ext>
                </a:extLst>
              </p:cNvPr>
              <p:cNvSpPr/>
              <p:nvPr/>
            </p:nvSpPr>
            <p:spPr>
              <a:xfrm>
                <a:off x="947230" y="3338852"/>
                <a:ext cx="285339" cy="379522"/>
              </a:xfrm>
              <a:custGeom>
                <a:avLst/>
                <a:gdLst/>
                <a:ahLst/>
                <a:cxnLst>
                  <a:cxn ang="0">
                    <a:pos x="wd2" y="hd2"/>
                  </a:cxn>
                  <a:cxn ang="5400000">
                    <a:pos x="wd2" y="hd2"/>
                  </a:cxn>
                  <a:cxn ang="10800000">
                    <a:pos x="wd2" y="hd2"/>
                  </a:cxn>
                  <a:cxn ang="16200000">
                    <a:pos x="wd2" y="hd2"/>
                  </a:cxn>
                </a:cxnLst>
                <a:rect l="0" t="0" r="r" b="b"/>
                <a:pathLst>
                  <a:path w="21600" h="21600" extrusionOk="0">
                    <a:moveTo>
                      <a:pt x="13066" y="3714"/>
                    </a:moveTo>
                    <a:lnTo>
                      <a:pt x="0" y="3714"/>
                    </a:lnTo>
                    <a:lnTo>
                      <a:pt x="0" y="0"/>
                    </a:lnTo>
                    <a:lnTo>
                      <a:pt x="21600" y="0"/>
                    </a:lnTo>
                    <a:lnTo>
                      <a:pt x="7356" y="21600"/>
                    </a:lnTo>
                    <a:lnTo>
                      <a:pt x="1213" y="21600"/>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9" name="Freeform 79">
                <a:extLst>
                  <a:ext uri="{FF2B5EF4-FFF2-40B4-BE49-F238E27FC236}">
                    <a16:creationId xmlns:a16="http://schemas.microsoft.com/office/drawing/2014/main" id="{DF87BAB1-61F9-66C0-6565-CBF4BA83EE13}"/>
                  </a:ext>
                </a:extLst>
              </p:cNvPr>
              <p:cNvSpPr/>
              <p:nvPr/>
            </p:nvSpPr>
            <p:spPr>
              <a:xfrm>
                <a:off x="253641" y="2684957"/>
                <a:ext cx="275771" cy="383968"/>
              </a:xfrm>
              <a:custGeom>
                <a:avLst/>
                <a:gdLst/>
                <a:ahLst/>
                <a:cxnLst>
                  <a:cxn ang="0">
                    <a:pos x="wd2" y="hd2"/>
                  </a:cxn>
                  <a:cxn ang="5400000">
                    <a:pos x="wd2" y="hd2"/>
                  </a:cxn>
                  <a:cxn ang="10800000">
                    <a:pos x="wd2" y="hd2"/>
                  </a:cxn>
                  <a:cxn ang="16200000">
                    <a:pos x="wd2" y="hd2"/>
                  </a:cxn>
                </a:cxnLst>
                <a:rect l="0" t="0" r="r" b="b"/>
                <a:pathLst>
                  <a:path w="21570" h="21594" extrusionOk="0">
                    <a:moveTo>
                      <a:pt x="21568" y="15029"/>
                    </a:moveTo>
                    <a:cubicBezTo>
                      <a:pt x="21585" y="15969"/>
                      <a:pt x="21290" y="16898"/>
                      <a:pt x="20709" y="17739"/>
                    </a:cubicBezTo>
                    <a:cubicBezTo>
                      <a:pt x="20132" y="18537"/>
                      <a:pt x="19335" y="19242"/>
                      <a:pt x="18367" y="19811"/>
                    </a:cubicBezTo>
                    <a:cubicBezTo>
                      <a:pt x="17340" y="20398"/>
                      <a:pt x="16171" y="20844"/>
                      <a:pt x="14919" y="21127"/>
                    </a:cubicBezTo>
                    <a:cubicBezTo>
                      <a:pt x="13569" y="21442"/>
                      <a:pt x="12158" y="21599"/>
                      <a:pt x="10739" y="21594"/>
                    </a:cubicBezTo>
                    <a:cubicBezTo>
                      <a:pt x="9317" y="21600"/>
                      <a:pt x="7903" y="21433"/>
                      <a:pt x="6559" y="21100"/>
                    </a:cubicBezTo>
                    <a:cubicBezTo>
                      <a:pt x="5305" y="20790"/>
                      <a:pt x="4141" y="20315"/>
                      <a:pt x="3129" y="19699"/>
                    </a:cubicBezTo>
                    <a:cubicBezTo>
                      <a:pt x="2167" y="19111"/>
                      <a:pt x="1385" y="18385"/>
                      <a:pt x="833" y="17568"/>
                    </a:cubicBezTo>
                    <a:cubicBezTo>
                      <a:pt x="270" y="16725"/>
                      <a:pt x="-15" y="15800"/>
                      <a:pt x="0" y="14865"/>
                    </a:cubicBezTo>
                    <a:cubicBezTo>
                      <a:pt x="-7" y="14295"/>
                      <a:pt x="132" y="13728"/>
                      <a:pt x="412" y="13194"/>
                    </a:cubicBezTo>
                    <a:cubicBezTo>
                      <a:pt x="687" y="12695"/>
                      <a:pt x="1053" y="12223"/>
                      <a:pt x="1501" y="11793"/>
                    </a:cubicBezTo>
                    <a:cubicBezTo>
                      <a:pt x="1936" y="11382"/>
                      <a:pt x="2436" y="11009"/>
                      <a:pt x="2992" y="10682"/>
                    </a:cubicBezTo>
                    <a:cubicBezTo>
                      <a:pt x="3500" y="10380"/>
                      <a:pt x="4052" y="10117"/>
                      <a:pt x="4638" y="9899"/>
                    </a:cubicBezTo>
                    <a:cubicBezTo>
                      <a:pt x="3593" y="9530"/>
                      <a:pt x="2693" y="8978"/>
                      <a:pt x="2022" y="8294"/>
                    </a:cubicBezTo>
                    <a:cubicBezTo>
                      <a:pt x="1314" y="7607"/>
                      <a:pt x="932" y="6775"/>
                      <a:pt x="934" y="5920"/>
                    </a:cubicBezTo>
                    <a:cubicBezTo>
                      <a:pt x="911" y="5029"/>
                      <a:pt x="1227" y="4151"/>
                      <a:pt x="1848" y="3381"/>
                    </a:cubicBezTo>
                    <a:cubicBezTo>
                      <a:pt x="2437" y="2654"/>
                      <a:pt x="3232" y="2024"/>
                      <a:pt x="4181" y="1533"/>
                    </a:cubicBezTo>
                    <a:cubicBezTo>
                      <a:pt x="5150" y="1031"/>
                      <a:pt x="6224" y="645"/>
                      <a:pt x="7364" y="388"/>
                    </a:cubicBezTo>
                    <a:cubicBezTo>
                      <a:pt x="8478" y="132"/>
                      <a:pt x="9641" y="1"/>
                      <a:pt x="10812" y="0"/>
                    </a:cubicBezTo>
                    <a:cubicBezTo>
                      <a:pt x="11980" y="6"/>
                      <a:pt x="13142" y="132"/>
                      <a:pt x="14260" y="375"/>
                    </a:cubicBezTo>
                    <a:cubicBezTo>
                      <a:pt x="15408" y="612"/>
                      <a:pt x="16488" y="993"/>
                      <a:pt x="17452" y="1500"/>
                    </a:cubicBezTo>
                    <a:cubicBezTo>
                      <a:pt x="18397" y="1997"/>
                      <a:pt x="19194" y="2625"/>
                      <a:pt x="19794" y="3348"/>
                    </a:cubicBezTo>
                    <a:cubicBezTo>
                      <a:pt x="20419" y="4117"/>
                      <a:pt x="20736" y="4996"/>
                      <a:pt x="20709" y="5887"/>
                    </a:cubicBezTo>
                    <a:cubicBezTo>
                      <a:pt x="20705" y="6312"/>
                      <a:pt x="20607" y="6734"/>
                      <a:pt x="20416" y="7136"/>
                    </a:cubicBezTo>
                    <a:cubicBezTo>
                      <a:pt x="20219" y="7543"/>
                      <a:pt x="19945" y="7928"/>
                      <a:pt x="19602" y="8281"/>
                    </a:cubicBezTo>
                    <a:cubicBezTo>
                      <a:pt x="18889" y="8980"/>
                      <a:pt x="17946" y="9540"/>
                      <a:pt x="16858" y="9912"/>
                    </a:cubicBezTo>
                    <a:cubicBezTo>
                      <a:pt x="17483" y="10142"/>
                      <a:pt x="18072" y="10420"/>
                      <a:pt x="18614" y="10741"/>
                    </a:cubicBezTo>
                    <a:cubicBezTo>
                      <a:pt x="19181" y="11076"/>
                      <a:pt x="19687" y="11461"/>
                      <a:pt x="20123" y="11885"/>
                    </a:cubicBezTo>
                    <a:cubicBezTo>
                      <a:pt x="20569" y="12323"/>
                      <a:pt x="20927" y="12803"/>
                      <a:pt x="21184" y="13313"/>
                    </a:cubicBezTo>
                    <a:cubicBezTo>
                      <a:pt x="21452" y="13864"/>
                      <a:pt x="21583" y="14445"/>
                      <a:pt x="21568" y="15029"/>
                    </a:cubicBezTo>
                    <a:close/>
                    <a:moveTo>
                      <a:pt x="15879" y="14793"/>
                    </a:moveTo>
                    <a:cubicBezTo>
                      <a:pt x="15889" y="14322"/>
                      <a:pt x="15738" y="13857"/>
                      <a:pt x="15440" y="13438"/>
                    </a:cubicBezTo>
                    <a:cubicBezTo>
                      <a:pt x="15159" y="13044"/>
                      <a:pt x="14759" y="12700"/>
                      <a:pt x="14269" y="12431"/>
                    </a:cubicBezTo>
                    <a:cubicBezTo>
                      <a:pt x="13774" y="12159"/>
                      <a:pt x="13217" y="11950"/>
                      <a:pt x="12623" y="11813"/>
                    </a:cubicBezTo>
                    <a:cubicBezTo>
                      <a:pt x="12013" y="11674"/>
                      <a:pt x="11378" y="11603"/>
                      <a:pt x="10739" y="11603"/>
                    </a:cubicBezTo>
                    <a:cubicBezTo>
                      <a:pt x="10085" y="11602"/>
                      <a:pt x="9436" y="11680"/>
                      <a:pt x="8818" y="11833"/>
                    </a:cubicBezTo>
                    <a:cubicBezTo>
                      <a:pt x="8226" y="11973"/>
                      <a:pt x="7679" y="12197"/>
                      <a:pt x="7208" y="12491"/>
                    </a:cubicBezTo>
                    <a:cubicBezTo>
                      <a:pt x="6751" y="12770"/>
                      <a:pt x="6375" y="13112"/>
                      <a:pt x="6101" y="13497"/>
                    </a:cubicBezTo>
                    <a:cubicBezTo>
                      <a:pt x="5813" y="13904"/>
                      <a:pt x="5669" y="14356"/>
                      <a:pt x="5681" y="14812"/>
                    </a:cubicBezTo>
                    <a:cubicBezTo>
                      <a:pt x="5671" y="15270"/>
                      <a:pt x="5822" y="15723"/>
                      <a:pt x="6120" y="16128"/>
                    </a:cubicBezTo>
                    <a:cubicBezTo>
                      <a:pt x="6410" y="16514"/>
                      <a:pt x="6801" y="16855"/>
                      <a:pt x="7272" y="17134"/>
                    </a:cubicBezTo>
                    <a:cubicBezTo>
                      <a:pt x="7757" y="17421"/>
                      <a:pt x="8308" y="17644"/>
                      <a:pt x="8900" y="17792"/>
                    </a:cubicBezTo>
                    <a:cubicBezTo>
                      <a:pt x="9507" y="17941"/>
                      <a:pt x="10144" y="18017"/>
                      <a:pt x="10785" y="18016"/>
                    </a:cubicBezTo>
                    <a:cubicBezTo>
                      <a:pt x="11439" y="18017"/>
                      <a:pt x="12089" y="17937"/>
                      <a:pt x="12705" y="17779"/>
                    </a:cubicBezTo>
                    <a:cubicBezTo>
                      <a:pt x="13296" y="17627"/>
                      <a:pt x="13846" y="17404"/>
                      <a:pt x="14333" y="17121"/>
                    </a:cubicBezTo>
                    <a:cubicBezTo>
                      <a:pt x="14801" y="16845"/>
                      <a:pt x="15184" y="16502"/>
                      <a:pt x="15458" y="16115"/>
                    </a:cubicBezTo>
                    <a:cubicBezTo>
                      <a:pt x="15753" y="15707"/>
                      <a:pt x="15897" y="15252"/>
                      <a:pt x="15879" y="14793"/>
                    </a:cubicBezTo>
                    <a:close/>
                    <a:moveTo>
                      <a:pt x="6595" y="6045"/>
                    </a:moveTo>
                    <a:cubicBezTo>
                      <a:pt x="6579" y="6428"/>
                      <a:pt x="6709" y="6808"/>
                      <a:pt x="6970" y="7143"/>
                    </a:cubicBezTo>
                    <a:cubicBezTo>
                      <a:pt x="7216" y="7451"/>
                      <a:pt x="7549" y="7718"/>
                      <a:pt x="7949" y="7926"/>
                    </a:cubicBezTo>
                    <a:cubicBezTo>
                      <a:pt x="8358" y="8138"/>
                      <a:pt x="8812" y="8300"/>
                      <a:pt x="9294" y="8406"/>
                    </a:cubicBezTo>
                    <a:cubicBezTo>
                      <a:pt x="9773" y="8516"/>
                      <a:pt x="10272" y="8572"/>
                      <a:pt x="10775" y="8570"/>
                    </a:cubicBezTo>
                    <a:cubicBezTo>
                      <a:pt x="11272" y="8568"/>
                      <a:pt x="11765" y="8513"/>
                      <a:pt x="12239" y="8406"/>
                    </a:cubicBezTo>
                    <a:cubicBezTo>
                      <a:pt x="12728" y="8298"/>
                      <a:pt x="13186" y="8129"/>
                      <a:pt x="13592" y="7906"/>
                    </a:cubicBezTo>
                    <a:cubicBezTo>
                      <a:pt x="13994" y="7692"/>
                      <a:pt x="14330" y="7421"/>
                      <a:pt x="14580" y="7110"/>
                    </a:cubicBezTo>
                    <a:cubicBezTo>
                      <a:pt x="14837" y="6776"/>
                      <a:pt x="14966" y="6400"/>
                      <a:pt x="14955" y="6018"/>
                    </a:cubicBezTo>
                    <a:cubicBezTo>
                      <a:pt x="14984" y="5315"/>
                      <a:pt x="14520" y="4648"/>
                      <a:pt x="13721" y="4242"/>
                    </a:cubicBezTo>
                    <a:cubicBezTo>
                      <a:pt x="12851" y="3792"/>
                      <a:pt x="11800" y="3561"/>
                      <a:pt x="10730" y="3585"/>
                    </a:cubicBezTo>
                    <a:cubicBezTo>
                      <a:pt x="9679" y="3561"/>
                      <a:pt x="8648" y="3793"/>
                      <a:pt x="7803" y="4242"/>
                    </a:cubicBezTo>
                    <a:cubicBezTo>
                      <a:pt x="7014" y="4665"/>
                      <a:pt x="6563" y="5338"/>
                      <a:pt x="6595" y="6045"/>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0" name="Freeform 80">
                <a:extLst>
                  <a:ext uri="{FF2B5EF4-FFF2-40B4-BE49-F238E27FC236}">
                    <a16:creationId xmlns:a16="http://schemas.microsoft.com/office/drawing/2014/main" id="{BE7FB5F9-05DC-F78C-D4DE-97EF920F776D}"/>
                  </a:ext>
                </a:extLst>
              </p:cNvPr>
              <p:cNvSpPr/>
              <p:nvPr/>
            </p:nvSpPr>
            <p:spPr>
              <a:xfrm>
                <a:off x="-1" y="1767301"/>
                <a:ext cx="278944" cy="387400"/>
              </a:xfrm>
              <a:custGeom>
                <a:avLst/>
                <a:gdLst/>
                <a:ahLst/>
                <a:cxnLst>
                  <a:cxn ang="0">
                    <a:pos x="wd2" y="hd2"/>
                  </a:cxn>
                  <a:cxn ang="5400000">
                    <a:pos x="wd2" y="hd2"/>
                  </a:cxn>
                  <a:cxn ang="10800000">
                    <a:pos x="wd2" y="hd2"/>
                  </a:cxn>
                  <a:cxn ang="16200000">
                    <a:pos x="wd2" y="hd2"/>
                  </a:cxn>
                </a:cxnLst>
                <a:rect l="0" t="0" r="r" b="b"/>
                <a:pathLst>
                  <a:path w="21559" h="21542" extrusionOk="0">
                    <a:moveTo>
                      <a:pt x="1" y="7344"/>
                    </a:moveTo>
                    <a:cubicBezTo>
                      <a:pt x="-9" y="6352"/>
                      <a:pt x="275" y="5370"/>
                      <a:pt x="832" y="4463"/>
                    </a:cubicBezTo>
                    <a:cubicBezTo>
                      <a:pt x="1364" y="3586"/>
                      <a:pt x="2128" y="2793"/>
                      <a:pt x="3083" y="2128"/>
                    </a:cubicBezTo>
                    <a:cubicBezTo>
                      <a:pt x="4057" y="1453"/>
                      <a:pt x="5205" y="923"/>
                      <a:pt x="6463" y="567"/>
                    </a:cubicBezTo>
                    <a:cubicBezTo>
                      <a:pt x="7812" y="184"/>
                      <a:pt x="9252" y="-8"/>
                      <a:pt x="10702" y="1"/>
                    </a:cubicBezTo>
                    <a:cubicBezTo>
                      <a:pt x="12256" y="-20"/>
                      <a:pt x="13798" y="202"/>
                      <a:pt x="15221" y="651"/>
                    </a:cubicBezTo>
                    <a:cubicBezTo>
                      <a:pt x="16544" y="1085"/>
                      <a:pt x="17708" y="1735"/>
                      <a:pt x="18619" y="2551"/>
                    </a:cubicBezTo>
                    <a:cubicBezTo>
                      <a:pt x="19611" y="3456"/>
                      <a:pt x="20347" y="4492"/>
                      <a:pt x="20789" y="5601"/>
                    </a:cubicBezTo>
                    <a:cubicBezTo>
                      <a:pt x="21327" y="6927"/>
                      <a:pt x="21586" y="8303"/>
                      <a:pt x="21557" y="9685"/>
                    </a:cubicBezTo>
                    <a:cubicBezTo>
                      <a:pt x="21589" y="11402"/>
                      <a:pt x="21319" y="13115"/>
                      <a:pt x="20752" y="14784"/>
                    </a:cubicBezTo>
                    <a:cubicBezTo>
                      <a:pt x="20307" y="16109"/>
                      <a:pt x="19536" y="17367"/>
                      <a:pt x="18475" y="18497"/>
                    </a:cubicBezTo>
                    <a:cubicBezTo>
                      <a:pt x="17552" y="19461"/>
                      <a:pt x="16309" y="20243"/>
                      <a:pt x="14860" y="20773"/>
                    </a:cubicBezTo>
                    <a:cubicBezTo>
                      <a:pt x="13398" y="21296"/>
                      <a:pt x="11783" y="21559"/>
                      <a:pt x="10151" y="21541"/>
                    </a:cubicBezTo>
                    <a:cubicBezTo>
                      <a:pt x="6561" y="21580"/>
                      <a:pt x="3172" y="20353"/>
                      <a:pt x="1076" y="18256"/>
                    </a:cubicBezTo>
                    <a:lnTo>
                      <a:pt x="4258" y="15759"/>
                    </a:lnTo>
                    <a:cubicBezTo>
                      <a:pt x="5542" y="17249"/>
                      <a:pt x="7814" y="18149"/>
                      <a:pt x="10250" y="18133"/>
                    </a:cubicBezTo>
                    <a:cubicBezTo>
                      <a:pt x="11989" y="18172"/>
                      <a:pt x="13639" y="17581"/>
                      <a:pt x="14643" y="16559"/>
                    </a:cubicBezTo>
                    <a:cubicBezTo>
                      <a:pt x="15842" y="15238"/>
                      <a:pt x="16442" y="13681"/>
                      <a:pt x="16360" y="12104"/>
                    </a:cubicBezTo>
                    <a:cubicBezTo>
                      <a:pt x="15792" y="12826"/>
                      <a:pt x="14944" y="13414"/>
                      <a:pt x="13920" y="13795"/>
                    </a:cubicBezTo>
                    <a:cubicBezTo>
                      <a:pt x="12777" y="14233"/>
                      <a:pt x="11499" y="14456"/>
                      <a:pt x="10205" y="14445"/>
                    </a:cubicBezTo>
                    <a:cubicBezTo>
                      <a:pt x="8820" y="14457"/>
                      <a:pt x="7445" y="14276"/>
                      <a:pt x="6156" y="13912"/>
                    </a:cubicBezTo>
                    <a:cubicBezTo>
                      <a:pt x="4956" y="13574"/>
                      <a:pt x="3863" y="13068"/>
                      <a:pt x="2938" y="12423"/>
                    </a:cubicBezTo>
                    <a:cubicBezTo>
                      <a:pt x="1050" y="11107"/>
                      <a:pt x="-11" y="9294"/>
                      <a:pt x="1" y="7402"/>
                    </a:cubicBezTo>
                    <a:close/>
                    <a:moveTo>
                      <a:pt x="10702" y="3363"/>
                    </a:moveTo>
                    <a:cubicBezTo>
                      <a:pt x="9983" y="3359"/>
                      <a:pt x="9271" y="3466"/>
                      <a:pt x="8614" y="3676"/>
                    </a:cubicBezTo>
                    <a:cubicBezTo>
                      <a:pt x="7971" y="3881"/>
                      <a:pt x="7388" y="4172"/>
                      <a:pt x="6897" y="4534"/>
                    </a:cubicBezTo>
                    <a:cubicBezTo>
                      <a:pt x="6399" y="4913"/>
                      <a:pt x="6001" y="5354"/>
                      <a:pt x="5722" y="5835"/>
                    </a:cubicBezTo>
                    <a:cubicBezTo>
                      <a:pt x="5433" y="6317"/>
                      <a:pt x="5285" y="6838"/>
                      <a:pt x="5288" y="7363"/>
                    </a:cubicBezTo>
                    <a:cubicBezTo>
                      <a:pt x="5283" y="7880"/>
                      <a:pt x="5431" y="8392"/>
                      <a:pt x="5722" y="8865"/>
                    </a:cubicBezTo>
                    <a:cubicBezTo>
                      <a:pt x="6004" y="9321"/>
                      <a:pt x="6395" y="9737"/>
                      <a:pt x="6879" y="10095"/>
                    </a:cubicBezTo>
                    <a:cubicBezTo>
                      <a:pt x="7364" y="10455"/>
                      <a:pt x="7949" y="10739"/>
                      <a:pt x="8596" y="10927"/>
                    </a:cubicBezTo>
                    <a:cubicBezTo>
                      <a:pt x="9945" y="11326"/>
                      <a:pt x="11459" y="11326"/>
                      <a:pt x="12808" y="10927"/>
                    </a:cubicBezTo>
                    <a:cubicBezTo>
                      <a:pt x="13452" y="10739"/>
                      <a:pt x="14034" y="10455"/>
                      <a:pt x="14516" y="10095"/>
                    </a:cubicBezTo>
                    <a:cubicBezTo>
                      <a:pt x="15002" y="9739"/>
                      <a:pt x="15394" y="9322"/>
                      <a:pt x="15673" y="8865"/>
                    </a:cubicBezTo>
                    <a:cubicBezTo>
                      <a:pt x="15964" y="8392"/>
                      <a:pt x="16112" y="7880"/>
                      <a:pt x="16107" y="7363"/>
                    </a:cubicBezTo>
                    <a:cubicBezTo>
                      <a:pt x="16110" y="6838"/>
                      <a:pt x="15962" y="6317"/>
                      <a:pt x="15673" y="5835"/>
                    </a:cubicBezTo>
                    <a:cubicBezTo>
                      <a:pt x="15400" y="5363"/>
                      <a:pt x="15001" y="4934"/>
                      <a:pt x="14498" y="4573"/>
                    </a:cubicBezTo>
                    <a:cubicBezTo>
                      <a:pt x="14000" y="4215"/>
                      <a:pt x="13419" y="3922"/>
                      <a:pt x="12781" y="3708"/>
                    </a:cubicBezTo>
                    <a:cubicBezTo>
                      <a:pt x="12132" y="3484"/>
                      <a:pt x="11422" y="3367"/>
                      <a:pt x="10702" y="336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1" name="Freeform 81">
                <a:extLst>
                  <a:ext uri="{FF2B5EF4-FFF2-40B4-BE49-F238E27FC236}">
                    <a16:creationId xmlns:a16="http://schemas.microsoft.com/office/drawing/2014/main" id="{518556B1-A459-8753-992D-111B80F55A49}"/>
                  </a:ext>
                </a:extLst>
              </p:cNvPr>
              <p:cNvSpPr/>
              <p:nvPr/>
            </p:nvSpPr>
            <p:spPr>
              <a:xfrm>
                <a:off x="239499" y="922090"/>
                <a:ext cx="227103" cy="305490"/>
              </a:xfrm>
              <a:custGeom>
                <a:avLst/>
                <a:gdLst/>
                <a:ahLst/>
                <a:cxnLst>
                  <a:cxn ang="0">
                    <a:pos x="wd2" y="hd2"/>
                  </a:cxn>
                  <a:cxn ang="5400000">
                    <a:pos x="wd2" y="hd2"/>
                  </a:cxn>
                  <a:cxn ang="10800000">
                    <a:pos x="wd2" y="hd2"/>
                  </a:cxn>
                  <a:cxn ang="16200000">
                    <a:pos x="wd2" y="hd2"/>
                  </a:cxn>
                </a:cxnLst>
                <a:rect l="0" t="0" r="r" b="b"/>
                <a:pathLst>
                  <a:path w="21600" h="21600" extrusionOk="0">
                    <a:moveTo>
                      <a:pt x="21600" y="17027"/>
                    </a:moveTo>
                    <a:lnTo>
                      <a:pt x="21600" y="21600"/>
                    </a:lnTo>
                    <a:lnTo>
                      <a:pt x="990" y="21600"/>
                    </a:lnTo>
                    <a:lnTo>
                      <a:pt x="990" y="17027"/>
                    </a:lnTo>
                    <a:lnTo>
                      <a:pt x="8253" y="17027"/>
                    </a:lnTo>
                    <a:lnTo>
                      <a:pt x="8253" y="5582"/>
                    </a:lnTo>
                    <a:cubicBezTo>
                      <a:pt x="7846" y="5950"/>
                      <a:pt x="7357" y="6264"/>
                      <a:pt x="6807" y="6508"/>
                    </a:cubicBezTo>
                    <a:cubicBezTo>
                      <a:pt x="6113" y="6836"/>
                      <a:pt x="5393" y="7132"/>
                      <a:pt x="4649" y="7393"/>
                    </a:cubicBezTo>
                    <a:cubicBezTo>
                      <a:pt x="3869" y="7671"/>
                      <a:pt x="3058" y="7898"/>
                      <a:pt x="2225" y="8071"/>
                    </a:cubicBezTo>
                    <a:cubicBezTo>
                      <a:pt x="1504" y="8239"/>
                      <a:pt x="755" y="8328"/>
                      <a:pt x="0" y="8336"/>
                    </a:cubicBezTo>
                    <a:lnTo>
                      <a:pt x="0" y="3589"/>
                    </a:lnTo>
                    <a:cubicBezTo>
                      <a:pt x="773" y="3559"/>
                      <a:pt x="1530" y="3413"/>
                      <a:pt x="2225" y="3159"/>
                    </a:cubicBezTo>
                    <a:cubicBezTo>
                      <a:pt x="3124" y="2862"/>
                      <a:pt x="3990" y="2514"/>
                      <a:pt x="4816" y="2117"/>
                    </a:cubicBezTo>
                    <a:cubicBezTo>
                      <a:pt x="5588" y="1753"/>
                      <a:pt x="6331" y="1355"/>
                      <a:pt x="7041" y="926"/>
                    </a:cubicBezTo>
                    <a:cubicBezTo>
                      <a:pt x="7504" y="669"/>
                      <a:pt x="7906" y="356"/>
                      <a:pt x="8231" y="0"/>
                    </a:cubicBezTo>
                    <a:lnTo>
                      <a:pt x="15193" y="0"/>
                    </a:lnTo>
                    <a:lnTo>
                      <a:pt x="15193" y="17002"/>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2" name="Freeform 82">
                <a:extLst>
                  <a:ext uri="{FF2B5EF4-FFF2-40B4-BE49-F238E27FC236}">
                    <a16:creationId xmlns:a16="http://schemas.microsoft.com/office/drawing/2014/main" id="{91CB046C-D354-C776-863A-8026977B543E}"/>
                  </a:ext>
                </a:extLst>
              </p:cNvPr>
              <p:cNvSpPr/>
              <p:nvPr/>
            </p:nvSpPr>
            <p:spPr>
              <a:xfrm>
                <a:off x="505894" y="908497"/>
                <a:ext cx="275758" cy="324458"/>
              </a:xfrm>
              <a:custGeom>
                <a:avLst/>
                <a:gdLst/>
                <a:ahLst/>
                <a:cxnLst>
                  <a:cxn ang="0">
                    <a:pos x="wd2" y="hd2"/>
                  </a:cxn>
                  <a:cxn ang="5400000">
                    <a:pos x="wd2" y="hd2"/>
                  </a:cxn>
                  <a:cxn ang="10800000">
                    <a:pos x="wd2" y="hd2"/>
                  </a:cxn>
                  <a:cxn ang="16200000">
                    <a:pos x="wd2" y="hd2"/>
                  </a:cxn>
                </a:cxnLst>
                <a:rect l="0" t="0" r="r" b="b"/>
                <a:pathLst>
                  <a:path w="21316" h="21073" extrusionOk="0">
                    <a:moveTo>
                      <a:pt x="21316" y="10553"/>
                    </a:moveTo>
                    <a:cubicBezTo>
                      <a:pt x="21331" y="11989"/>
                      <a:pt x="21059" y="13417"/>
                      <a:pt x="20511" y="14776"/>
                    </a:cubicBezTo>
                    <a:cubicBezTo>
                      <a:pt x="20016" y="15991"/>
                      <a:pt x="19260" y="17119"/>
                      <a:pt x="18278" y="18104"/>
                    </a:cubicBezTo>
                    <a:cubicBezTo>
                      <a:pt x="17350" y="19031"/>
                      <a:pt x="16194" y="19777"/>
                      <a:pt x="14888" y="20291"/>
                    </a:cubicBezTo>
                    <a:cubicBezTo>
                      <a:pt x="12195" y="21334"/>
                      <a:pt x="9094" y="21334"/>
                      <a:pt x="6400" y="20291"/>
                    </a:cubicBezTo>
                    <a:cubicBezTo>
                      <a:pt x="5105" y="19774"/>
                      <a:pt x="3957" y="19028"/>
                      <a:pt x="3037" y="18104"/>
                    </a:cubicBezTo>
                    <a:cubicBezTo>
                      <a:pt x="2053" y="17121"/>
                      <a:pt x="1296" y="15993"/>
                      <a:pt x="805" y="14776"/>
                    </a:cubicBezTo>
                    <a:cubicBezTo>
                      <a:pt x="-268" y="12036"/>
                      <a:pt x="-268" y="9078"/>
                      <a:pt x="805" y="6337"/>
                    </a:cubicBezTo>
                    <a:cubicBezTo>
                      <a:pt x="1298" y="5119"/>
                      <a:pt x="2055" y="3989"/>
                      <a:pt x="3037" y="3003"/>
                    </a:cubicBezTo>
                    <a:cubicBezTo>
                      <a:pt x="3965" y="2081"/>
                      <a:pt x="5110" y="1331"/>
                      <a:pt x="6400" y="800"/>
                    </a:cubicBezTo>
                    <a:cubicBezTo>
                      <a:pt x="9087" y="-266"/>
                      <a:pt x="12201" y="-266"/>
                      <a:pt x="14888" y="800"/>
                    </a:cubicBezTo>
                    <a:cubicBezTo>
                      <a:pt x="16189" y="1327"/>
                      <a:pt x="17344" y="2077"/>
                      <a:pt x="18278" y="3003"/>
                    </a:cubicBezTo>
                    <a:cubicBezTo>
                      <a:pt x="19258" y="3991"/>
                      <a:pt x="20014" y="5121"/>
                      <a:pt x="20511" y="6337"/>
                    </a:cubicBezTo>
                    <a:cubicBezTo>
                      <a:pt x="21060" y="7694"/>
                      <a:pt x="21332" y="9120"/>
                      <a:pt x="21316" y="10553"/>
                    </a:cubicBezTo>
                    <a:close/>
                    <a:moveTo>
                      <a:pt x="15738" y="10553"/>
                    </a:moveTo>
                    <a:cubicBezTo>
                      <a:pt x="15746" y="9692"/>
                      <a:pt x="15621" y="8835"/>
                      <a:pt x="15368" y="8001"/>
                    </a:cubicBezTo>
                    <a:cubicBezTo>
                      <a:pt x="15149" y="7293"/>
                      <a:pt x="14792" y="6620"/>
                      <a:pt x="14310" y="6011"/>
                    </a:cubicBezTo>
                    <a:cubicBezTo>
                      <a:pt x="13898" y="5484"/>
                      <a:pt x="13348" y="5045"/>
                      <a:pt x="12701" y="4727"/>
                    </a:cubicBezTo>
                    <a:cubicBezTo>
                      <a:pt x="12081" y="4424"/>
                      <a:pt x="11375" y="4266"/>
                      <a:pt x="10658" y="4271"/>
                    </a:cubicBezTo>
                    <a:cubicBezTo>
                      <a:pt x="9926" y="4262"/>
                      <a:pt x="9204" y="4420"/>
                      <a:pt x="8570" y="4727"/>
                    </a:cubicBezTo>
                    <a:cubicBezTo>
                      <a:pt x="7923" y="5045"/>
                      <a:pt x="7372" y="5484"/>
                      <a:pt x="6961" y="6011"/>
                    </a:cubicBezTo>
                    <a:cubicBezTo>
                      <a:pt x="6478" y="6620"/>
                      <a:pt x="6121" y="7293"/>
                      <a:pt x="5903" y="8001"/>
                    </a:cubicBezTo>
                    <a:cubicBezTo>
                      <a:pt x="5649" y="8835"/>
                      <a:pt x="5525" y="9692"/>
                      <a:pt x="5532" y="10553"/>
                    </a:cubicBezTo>
                    <a:cubicBezTo>
                      <a:pt x="5524" y="11409"/>
                      <a:pt x="5648" y="12262"/>
                      <a:pt x="5903" y="13090"/>
                    </a:cubicBezTo>
                    <a:cubicBezTo>
                      <a:pt x="6125" y="13793"/>
                      <a:pt x="6482" y="14460"/>
                      <a:pt x="6961" y="15065"/>
                    </a:cubicBezTo>
                    <a:cubicBezTo>
                      <a:pt x="7372" y="15591"/>
                      <a:pt x="7923" y="16031"/>
                      <a:pt x="8570" y="16349"/>
                    </a:cubicBezTo>
                    <a:cubicBezTo>
                      <a:pt x="9204" y="16656"/>
                      <a:pt x="9926" y="16813"/>
                      <a:pt x="10658" y="16805"/>
                    </a:cubicBezTo>
                    <a:cubicBezTo>
                      <a:pt x="11375" y="16810"/>
                      <a:pt x="12081" y="16652"/>
                      <a:pt x="12701" y="16349"/>
                    </a:cubicBezTo>
                    <a:cubicBezTo>
                      <a:pt x="13347" y="16031"/>
                      <a:pt x="13898" y="15591"/>
                      <a:pt x="14310" y="15065"/>
                    </a:cubicBezTo>
                    <a:cubicBezTo>
                      <a:pt x="14789" y="14460"/>
                      <a:pt x="15146" y="13793"/>
                      <a:pt x="15368" y="13090"/>
                    </a:cubicBezTo>
                    <a:cubicBezTo>
                      <a:pt x="15622" y="12262"/>
                      <a:pt x="15747" y="11409"/>
                      <a:pt x="15738" y="1055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3" name="Freeform 83">
                <a:extLst>
                  <a:ext uri="{FF2B5EF4-FFF2-40B4-BE49-F238E27FC236}">
                    <a16:creationId xmlns:a16="http://schemas.microsoft.com/office/drawing/2014/main" id="{0A67A484-7D66-4B1D-4B28-AF388933E793}"/>
                  </a:ext>
                </a:extLst>
              </p:cNvPr>
              <p:cNvSpPr/>
              <p:nvPr/>
            </p:nvSpPr>
            <p:spPr>
              <a:xfrm>
                <a:off x="907938"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20" y="21600"/>
                    </a:lnTo>
                    <a:lnTo>
                      <a:pt x="1020" y="17025"/>
                    </a:lnTo>
                    <a:lnTo>
                      <a:pt x="8217" y="17025"/>
                    </a:lnTo>
                    <a:lnTo>
                      <a:pt x="8217" y="5559"/>
                    </a:lnTo>
                    <a:cubicBezTo>
                      <a:pt x="7811" y="5928"/>
                      <a:pt x="7323" y="6241"/>
                      <a:pt x="6775" y="6486"/>
                    </a:cubicBezTo>
                    <a:cubicBezTo>
                      <a:pt x="6082" y="6813"/>
                      <a:pt x="5364" y="7108"/>
                      <a:pt x="4624" y="7371"/>
                    </a:cubicBezTo>
                    <a:cubicBezTo>
                      <a:pt x="3848" y="7646"/>
                      <a:pt x="3043" y="7872"/>
                      <a:pt x="2218" y="8049"/>
                    </a:cubicBezTo>
                    <a:cubicBezTo>
                      <a:pt x="1499" y="8216"/>
                      <a:pt x="752" y="8305"/>
                      <a:pt x="0" y="8314"/>
                    </a:cubicBezTo>
                    <a:lnTo>
                      <a:pt x="0" y="3590"/>
                    </a:lnTo>
                    <a:cubicBezTo>
                      <a:pt x="771" y="3560"/>
                      <a:pt x="1525" y="3414"/>
                      <a:pt x="2218" y="3160"/>
                    </a:cubicBezTo>
                    <a:cubicBezTo>
                      <a:pt x="3112" y="2860"/>
                      <a:pt x="3975" y="2512"/>
                      <a:pt x="4801" y="2118"/>
                    </a:cubicBezTo>
                    <a:cubicBezTo>
                      <a:pt x="5571" y="1753"/>
                      <a:pt x="6311" y="1356"/>
                      <a:pt x="7019" y="927"/>
                    </a:cubicBezTo>
                    <a:cubicBezTo>
                      <a:pt x="7478" y="667"/>
                      <a:pt x="7879" y="354"/>
                      <a:pt x="8205" y="0"/>
                    </a:cubicBezTo>
                    <a:lnTo>
                      <a:pt x="15147" y="0"/>
                    </a:lnTo>
                    <a:lnTo>
                      <a:pt x="15147"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4" name="Freeform 84">
                <a:extLst>
                  <a:ext uri="{FF2B5EF4-FFF2-40B4-BE49-F238E27FC236}">
                    <a16:creationId xmlns:a16="http://schemas.microsoft.com/office/drawing/2014/main" id="{578B8685-1B1A-64E3-3FD2-75B021039FDF}"/>
                  </a:ext>
                </a:extLst>
              </p:cNvPr>
              <p:cNvSpPr/>
              <p:nvPr/>
            </p:nvSpPr>
            <p:spPr>
              <a:xfrm>
                <a:off x="1171875"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31" y="21600"/>
                    </a:lnTo>
                    <a:lnTo>
                      <a:pt x="1031" y="17025"/>
                    </a:lnTo>
                    <a:lnTo>
                      <a:pt x="8227" y="17025"/>
                    </a:lnTo>
                    <a:lnTo>
                      <a:pt x="8227" y="5559"/>
                    </a:lnTo>
                    <a:cubicBezTo>
                      <a:pt x="7817" y="5927"/>
                      <a:pt x="7326" y="6241"/>
                      <a:pt x="6775" y="6486"/>
                    </a:cubicBezTo>
                    <a:cubicBezTo>
                      <a:pt x="6082" y="6813"/>
                      <a:pt x="5364" y="7108"/>
                      <a:pt x="4624" y="7371"/>
                    </a:cubicBezTo>
                    <a:cubicBezTo>
                      <a:pt x="3849" y="7647"/>
                      <a:pt x="3044" y="7874"/>
                      <a:pt x="2218" y="8049"/>
                    </a:cubicBezTo>
                    <a:cubicBezTo>
                      <a:pt x="1499" y="8216"/>
                      <a:pt x="752" y="8305"/>
                      <a:pt x="0" y="8314"/>
                    </a:cubicBezTo>
                    <a:lnTo>
                      <a:pt x="0" y="3590"/>
                    </a:lnTo>
                    <a:cubicBezTo>
                      <a:pt x="771" y="3560"/>
                      <a:pt x="1525" y="3414"/>
                      <a:pt x="2218" y="3160"/>
                    </a:cubicBezTo>
                    <a:cubicBezTo>
                      <a:pt x="3113" y="2862"/>
                      <a:pt x="3976" y="2513"/>
                      <a:pt x="4801" y="2118"/>
                    </a:cubicBezTo>
                    <a:cubicBezTo>
                      <a:pt x="5573" y="1755"/>
                      <a:pt x="6313" y="1357"/>
                      <a:pt x="7019" y="927"/>
                    </a:cubicBezTo>
                    <a:cubicBezTo>
                      <a:pt x="7481" y="666"/>
                      <a:pt x="7885" y="354"/>
                      <a:pt x="8217" y="0"/>
                    </a:cubicBezTo>
                    <a:lnTo>
                      <a:pt x="15180" y="0"/>
                    </a:lnTo>
                    <a:lnTo>
                      <a:pt x="15180"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5" name="Freeform 85">
                <a:extLst>
                  <a:ext uri="{FF2B5EF4-FFF2-40B4-BE49-F238E27FC236}">
                    <a16:creationId xmlns:a16="http://schemas.microsoft.com/office/drawing/2014/main" id="{27B25DA6-E3D8-0E46-EBFE-DB893889C987}"/>
                  </a:ext>
                </a:extLst>
              </p:cNvPr>
              <p:cNvSpPr/>
              <p:nvPr/>
            </p:nvSpPr>
            <p:spPr>
              <a:xfrm>
                <a:off x="1724776" y="5630"/>
                <a:ext cx="227571" cy="305138"/>
              </a:xfrm>
              <a:custGeom>
                <a:avLst/>
                <a:gdLst/>
                <a:ahLst/>
                <a:cxnLst>
                  <a:cxn ang="0">
                    <a:pos x="wd2" y="hd2"/>
                  </a:cxn>
                  <a:cxn ang="5400000">
                    <a:pos x="wd2" y="hd2"/>
                  </a:cxn>
                  <a:cxn ang="10800000">
                    <a:pos x="wd2" y="hd2"/>
                  </a:cxn>
                  <a:cxn ang="16200000">
                    <a:pos x="wd2" y="hd2"/>
                  </a:cxn>
                </a:cxnLst>
                <a:rect l="0" t="0" r="r" b="b"/>
                <a:pathLst>
                  <a:path w="21600" h="21600" extrusionOk="0">
                    <a:moveTo>
                      <a:pt x="21600" y="17022"/>
                    </a:moveTo>
                    <a:lnTo>
                      <a:pt x="21600" y="21600"/>
                    </a:lnTo>
                    <a:lnTo>
                      <a:pt x="1010" y="21600"/>
                    </a:lnTo>
                    <a:lnTo>
                      <a:pt x="1010" y="17022"/>
                    </a:lnTo>
                    <a:lnTo>
                      <a:pt x="8225" y="17022"/>
                    </a:lnTo>
                    <a:lnTo>
                      <a:pt x="8225" y="5547"/>
                    </a:lnTo>
                    <a:cubicBezTo>
                      <a:pt x="7824" y="5919"/>
                      <a:pt x="7335" y="6234"/>
                      <a:pt x="6782" y="6474"/>
                    </a:cubicBezTo>
                    <a:cubicBezTo>
                      <a:pt x="6091" y="6807"/>
                      <a:pt x="5372" y="7106"/>
                      <a:pt x="4629" y="7368"/>
                    </a:cubicBezTo>
                    <a:cubicBezTo>
                      <a:pt x="3853" y="7645"/>
                      <a:pt x="3047" y="7872"/>
                      <a:pt x="2220" y="8047"/>
                    </a:cubicBezTo>
                    <a:cubicBezTo>
                      <a:pt x="1501" y="8214"/>
                      <a:pt x="753" y="8303"/>
                      <a:pt x="0" y="8312"/>
                    </a:cubicBezTo>
                    <a:lnTo>
                      <a:pt x="0" y="3585"/>
                    </a:lnTo>
                    <a:cubicBezTo>
                      <a:pt x="772" y="3551"/>
                      <a:pt x="1527" y="3402"/>
                      <a:pt x="2220" y="3146"/>
                    </a:cubicBezTo>
                    <a:cubicBezTo>
                      <a:pt x="3117" y="2852"/>
                      <a:pt x="3981" y="2506"/>
                      <a:pt x="4806" y="2111"/>
                    </a:cubicBezTo>
                    <a:cubicBezTo>
                      <a:pt x="5578" y="1748"/>
                      <a:pt x="6320" y="1350"/>
                      <a:pt x="7026" y="919"/>
                    </a:cubicBezTo>
                    <a:cubicBezTo>
                      <a:pt x="7489" y="662"/>
                      <a:pt x="7894" y="352"/>
                      <a:pt x="8225" y="0"/>
                    </a:cubicBezTo>
                    <a:lnTo>
                      <a:pt x="15184" y="0"/>
                    </a:lnTo>
                    <a:lnTo>
                      <a:pt x="15184" y="17022"/>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6" name="Freeform 86">
                <a:extLst>
                  <a:ext uri="{FF2B5EF4-FFF2-40B4-BE49-F238E27FC236}">
                    <a16:creationId xmlns:a16="http://schemas.microsoft.com/office/drawing/2014/main" id="{EC55473B-8DD1-2578-273D-60FE363880C9}"/>
                  </a:ext>
                </a:extLst>
              </p:cNvPr>
              <p:cNvSpPr/>
              <p:nvPr/>
            </p:nvSpPr>
            <p:spPr>
              <a:xfrm>
                <a:off x="1985432" y="-1"/>
                <a:ext cx="257630" cy="310770"/>
              </a:xfrm>
              <a:custGeom>
                <a:avLst/>
                <a:gdLst/>
                <a:ahLst/>
                <a:cxnLst>
                  <a:cxn ang="0">
                    <a:pos x="wd2" y="hd2"/>
                  </a:cxn>
                  <a:cxn ang="5400000">
                    <a:pos x="wd2" y="hd2"/>
                  </a:cxn>
                  <a:cxn ang="10800000">
                    <a:pos x="wd2" y="hd2"/>
                  </a:cxn>
                  <a:cxn ang="16200000">
                    <a:pos x="wd2" y="hd2"/>
                  </a:cxn>
                </a:cxnLst>
                <a:rect l="0" t="0" r="r" b="b"/>
                <a:pathLst>
                  <a:path w="21592" h="21585" extrusionOk="0">
                    <a:moveTo>
                      <a:pt x="1" y="21585"/>
                    </a:moveTo>
                    <a:cubicBezTo>
                      <a:pt x="-8" y="20572"/>
                      <a:pt x="97" y="19560"/>
                      <a:pt x="315" y="18563"/>
                    </a:cubicBezTo>
                    <a:cubicBezTo>
                      <a:pt x="513" y="17682"/>
                      <a:pt x="884" y="16834"/>
                      <a:pt x="1412" y="16053"/>
                    </a:cubicBezTo>
                    <a:cubicBezTo>
                      <a:pt x="1977" y="15241"/>
                      <a:pt x="2703" y="14513"/>
                      <a:pt x="3559" y="13900"/>
                    </a:cubicBezTo>
                    <a:cubicBezTo>
                      <a:pt x="4627" y="13144"/>
                      <a:pt x="5790" y="12484"/>
                      <a:pt x="7028" y="11935"/>
                    </a:cubicBezTo>
                    <a:lnTo>
                      <a:pt x="10282" y="10505"/>
                    </a:lnTo>
                    <a:cubicBezTo>
                      <a:pt x="11262" y="10099"/>
                      <a:pt x="12007" y="9693"/>
                      <a:pt x="12634" y="9376"/>
                    </a:cubicBezTo>
                    <a:cubicBezTo>
                      <a:pt x="13178" y="9088"/>
                      <a:pt x="13662" y="8729"/>
                      <a:pt x="14065" y="8312"/>
                    </a:cubicBezTo>
                    <a:cubicBezTo>
                      <a:pt x="14391" y="7954"/>
                      <a:pt x="14563" y="7517"/>
                      <a:pt x="14555" y="7069"/>
                    </a:cubicBezTo>
                    <a:cubicBezTo>
                      <a:pt x="14558" y="6333"/>
                      <a:pt x="14166" y="5634"/>
                      <a:pt x="13487" y="5160"/>
                    </a:cubicBezTo>
                    <a:cubicBezTo>
                      <a:pt x="12611" y="4581"/>
                      <a:pt x="11508" y="4292"/>
                      <a:pt x="10390" y="4347"/>
                    </a:cubicBezTo>
                    <a:cubicBezTo>
                      <a:pt x="9726" y="4344"/>
                      <a:pt x="9065" y="4423"/>
                      <a:pt x="8430" y="4583"/>
                    </a:cubicBezTo>
                    <a:cubicBezTo>
                      <a:pt x="7842" y="4743"/>
                      <a:pt x="7279" y="4961"/>
                      <a:pt x="6754" y="5233"/>
                    </a:cubicBezTo>
                    <a:cubicBezTo>
                      <a:pt x="6243" y="5498"/>
                      <a:pt x="5764" y="5803"/>
                      <a:pt x="5323" y="6143"/>
                    </a:cubicBezTo>
                    <a:cubicBezTo>
                      <a:pt x="4892" y="6471"/>
                      <a:pt x="4492" y="6827"/>
                      <a:pt x="4127" y="7207"/>
                    </a:cubicBezTo>
                    <a:lnTo>
                      <a:pt x="285" y="3527"/>
                    </a:lnTo>
                    <a:cubicBezTo>
                      <a:pt x="785" y="3101"/>
                      <a:pt x="1340" y="2722"/>
                      <a:pt x="1941" y="2398"/>
                    </a:cubicBezTo>
                    <a:cubicBezTo>
                      <a:pt x="2740" y="1951"/>
                      <a:pt x="3587" y="1565"/>
                      <a:pt x="4470" y="1244"/>
                    </a:cubicBezTo>
                    <a:cubicBezTo>
                      <a:pt x="5510" y="868"/>
                      <a:pt x="6589" y="572"/>
                      <a:pt x="7695" y="359"/>
                    </a:cubicBezTo>
                    <a:cubicBezTo>
                      <a:pt x="8934" y="116"/>
                      <a:pt x="10204" y="-4"/>
                      <a:pt x="11478" y="1"/>
                    </a:cubicBezTo>
                    <a:cubicBezTo>
                      <a:pt x="12857" y="-15"/>
                      <a:pt x="14231" y="141"/>
                      <a:pt x="15555" y="464"/>
                    </a:cubicBezTo>
                    <a:cubicBezTo>
                      <a:pt x="16652" y="734"/>
                      <a:pt x="17676" y="1175"/>
                      <a:pt x="18573" y="1764"/>
                    </a:cubicBezTo>
                    <a:cubicBezTo>
                      <a:pt x="19378" y="2304"/>
                      <a:pt x="20022" y="2991"/>
                      <a:pt x="20455" y="3771"/>
                    </a:cubicBezTo>
                    <a:cubicBezTo>
                      <a:pt x="20891" y="4569"/>
                      <a:pt x="21112" y="5437"/>
                      <a:pt x="21102" y="6313"/>
                    </a:cubicBezTo>
                    <a:cubicBezTo>
                      <a:pt x="21124" y="7106"/>
                      <a:pt x="20926" y="7893"/>
                      <a:pt x="20524" y="8612"/>
                    </a:cubicBezTo>
                    <a:cubicBezTo>
                      <a:pt x="20144" y="9268"/>
                      <a:pt x="19645" y="9870"/>
                      <a:pt x="19044" y="10399"/>
                    </a:cubicBezTo>
                    <a:cubicBezTo>
                      <a:pt x="18456" y="10910"/>
                      <a:pt x="17798" y="11363"/>
                      <a:pt x="17084" y="11748"/>
                    </a:cubicBezTo>
                    <a:cubicBezTo>
                      <a:pt x="16388" y="12138"/>
                      <a:pt x="15702" y="12471"/>
                      <a:pt x="15055" y="12771"/>
                    </a:cubicBezTo>
                    <a:lnTo>
                      <a:pt x="13212" y="13624"/>
                    </a:lnTo>
                    <a:cubicBezTo>
                      <a:pt x="12526" y="13949"/>
                      <a:pt x="11850" y="14298"/>
                      <a:pt x="11174" y="14680"/>
                    </a:cubicBezTo>
                    <a:cubicBezTo>
                      <a:pt x="10529" y="15049"/>
                      <a:pt x="9911" y="15447"/>
                      <a:pt x="9321" y="15874"/>
                    </a:cubicBezTo>
                    <a:cubicBezTo>
                      <a:pt x="8816" y="16218"/>
                      <a:pt x="8376" y="16623"/>
                      <a:pt x="8018" y="17077"/>
                    </a:cubicBezTo>
                    <a:lnTo>
                      <a:pt x="21592" y="17077"/>
                    </a:lnTo>
                    <a:lnTo>
                      <a:pt x="21592" y="2156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grpSp>
      </p:grpSp>
      <p:sp>
        <p:nvSpPr>
          <p:cNvPr id="27" name="Freeform 87">
            <a:extLst>
              <a:ext uri="{FF2B5EF4-FFF2-40B4-BE49-F238E27FC236}">
                <a16:creationId xmlns:a16="http://schemas.microsoft.com/office/drawing/2014/main" id="{16008AF4-0F1C-445D-AC61-B24AFBF52B3A}"/>
              </a:ext>
            </a:extLst>
          </p:cNvPr>
          <p:cNvSpPr/>
          <p:nvPr/>
        </p:nvSpPr>
        <p:spPr>
          <a:xfrm>
            <a:off x="3759242" y="2904682"/>
            <a:ext cx="1929131" cy="198639"/>
          </a:xfrm>
          <a:custGeom>
            <a:avLst/>
            <a:gdLst/>
            <a:ahLst/>
            <a:cxnLst>
              <a:cxn ang="0">
                <a:pos x="wd2" y="hd2"/>
              </a:cxn>
              <a:cxn ang="5400000">
                <a:pos x="wd2" y="hd2"/>
              </a:cxn>
              <a:cxn ang="10800000">
                <a:pos x="wd2" y="hd2"/>
              </a:cxn>
              <a:cxn ang="16200000">
                <a:pos x="wd2" y="hd2"/>
              </a:cxn>
            </a:cxnLst>
            <a:rect l="0" t="0" r="r" b="b"/>
            <a:pathLst>
              <a:path w="21554" h="21153" extrusionOk="0">
                <a:moveTo>
                  <a:pt x="21392" y="7804"/>
                </a:moveTo>
                <a:lnTo>
                  <a:pt x="20017" y="394"/>
                </a:lnTo>
                <a:cubicBezTo>
                  <a:pt x="19861" y="-439"/>
                  <a:pt x="19664" y="93"/>
                  <a:pt x="19576" y="1582"/>
                </a:cubicBezTo>
                <a:cubicBezTo>
                  <a:pt x="19550" y="2026"/>
                  <a:pt x="19536" y="2525"/>
                  <a:pt x="19535" y="3034"/>
                </a:cubicBezTo>
                <a:lnTo>
                  <a:pt x="19535" y="6907"/>
                </a:lnTo>
                <a:lnTo>
                  <a:pt x="392" y="6907"/>
                </a:lnTo>
                <a:cubicBezTo>
                  <a:pt x="176" y="6907"/>
                  <a:pt x="0" y="8580"/>
                  <a:pt x="0" y="10644"/>
                </a:cubicBezTo>
                <a:cubicBezTo>
                  <a:pt x="0" y="12707"/>
                  <a:pt x="176" y="14380"/>
                  <a:pt x="392" y="14380"/>
                </a:cubicBezTo>
                <a:lnTo>
                  <a:pt x="19523" y="14380"/>
                </a:lnTo>
                <a:lnTo>
                  <a:pt x="19523" y="18029"/>
                </a:lnTo>
                <a:cubicBezTo>
                  <a:pt x="19520" y="19728"/>
                  <a:pt x="19663" y="21126"/>
                  <a:pt x="19841" y="21152"/>
                </a:cubicBezTo>
                <a:cubicBezTo>
                  <a:pt x="19899" y="21161"/>
                  <a:pt x="19956" y="21020"/>
                  <a:pt x="20007" y="20744"/>
                </a:cubicBezTo>
                <a:lnTo>
                  <a:pt x="21398" y="13110"/>
                </a:lnTo>
                <a:cubicBezTo>
                  <a:pt x="21551" y="12232"/>
                  <a:pt x="21600" y="10342"/>
                  <a:pt x="21508" y="8887"/>
                </a:cubicBezTo>
                <a:cubicBezTo>
                  <a:pt x="21480" y="8437"/>
                  <a:pt x="21440" y="8064"/>
                  <a:pt x="21392" y="7804"/>
                </a:cubicBezTo>
                <a:close/>
              </a:path>
            </a:pathLst>
          </a:custGeom>
          <a:solidFill>
            <a:srgbClr val="6D6E71"/>
          </a:solidFill>
          <a:ln w="12700">
            <a:miter lim="400000"/>
          </a:ln>
          <a:effectLst>
            <a:outerShdw blurRad="38100" dist="90035" dir="2315233" rotWithShape="0">
              <a:srgbClr val="000000">
                <a:alpha val="38297"/>
              </a:srgbClr>
            </a:outerShdw>
          </a:effectLst>
        </p:spPr>
        <p:txBody>
          <a:bodyPr lIns="45719" rIns="45719" anchor="ctr"/>
          <a:lstStyle/>
          <a:p>
            <a:endParaRPr/>
          </a:p>
        </p:txBody>
      </p:sp>
      <p:sp>
        <p:nvSpPr>
          <p:cNvPr id="28" name="Freeform 88">
            <a:extLst>
              <a:ext uri="{FF2B5EF4-FFF2-40B4-BE49-F238E27FC236}">
                <a16:creationId xmlns:a16="http://schemas.microsoft.com/office/drawing/2014/main" id="{EC103928-0109-821C-F2F3-72081F5C42AC}"/>
              </a:ext>
            </a:extLst>
          </p:cNvPr>
          <p:cNvSpPr/>
          <p:nvPr/>
        </p:nvSpPr>
        <p:spPr>
          <a:xfrm>
            <a:off x="4144474" y="1952909"/>
            <a:ext cx="371153" cy="1396837"/>
          </a:xfrm>
          <a:custGeom>
            <a:avLst/>
            <a:gdLst/>
            <a:ahLst/>
            <a:cxnLst>
              <a:cxn ang="0">
                <a:pos x="wd2" y="hd2"/>
              </a:cxn>
              <a:cxn ang="5400000">
                <a:pos x="wd2" y="hd2"/>
              </a:cxn>
              <a:cxn ang="10800000">
                <a:pos x="wd2" y="hd2"/>
              </a:cxn>
              <a:cxn ang="16200000">
                <a:pos x="wd2" y="hd2"/>
              </a:cxn>
            </a:cxnLst>
            <a:rect l="0" t="0" r="r" b="b"/>
            <a:pathLst>
              <a:path w="21396" h="21496" extrusionOk="0">
                <a:moveTo>
                  <a:pt x="15801" y="149"/>
                </a:moveTo>
                <a:lnTo>
                  <a:pt x="10495" y="1805"/>
                </a:lnTo>
                <a:cubicBezTo>
                  <a:pt x="9905" y="1993"/>
                  <a:pt x="9997" y="2273"/>
                  <a:pt x="10702" y="2431"/>
                </a:cubicBezTo>
                <a:cubicBezTo>
                  <a:pt x="10909" y="2477"/>
                  <a:pt x="11155" y="2509"/>
                  <a:pt x="11419" y="2525"/>
                </a:cubicBezTo>
                <a:lnTo>
                  <a:pt x="13441" y="2642"/>
                </a:lnTo>
                <a:lnTo>
                  <a:pt x="39" y="20851"/>
                </a:lnTo>
                <a:cubicBezTo>
                  <a:pt x="-178" y="21143"/>
                  <a:pt x="534" y="21427"/>
                  <a:pt x="1630" y="21485"/>
                </a:cubicBezTo>
                <a:cubicBezTo>
                  <a:pt x="1634" y="21485"/>
                  <a:pt x="1639" y="21486"/>
                  <a:pt x="1644" y="21486"/>
                </a:cubicBezTo>
                <a:cubicBezTo>
                  <a:pt x="2739" y="21544"/>
                  <a:pt x="3804" y="21354"/>
                  <a:pt x="4022" y="21062"/>
                </a:cubicBezTo>
                <a:cubicBezTo>
                  <a:pt x="4022" y="21061"/>
                  <a:pt x="4023" y="21060"/>
                  <a:pt x="4023" y="21059"/>
                </a:cubicBezTo>
                <a:lnTo>
                  <a:pt x="17446" y="2859"/>
                </a:lnTo>
                <a:lnTo>
                  <a:pt x="19380" y="2969"/>
                </a:lnTo>
                <a:cubicBezTo>
                  <a:pt x="20284" y="3020"/>
                  <a:pt x="21171" y="2865"/>
                  <a:pt x="21361" y="2624"/>
                </a:cubicBezTo>
                <a:cubicBezTo>
                  <a:pt x="21422" y="2546"/>
                  <a:pt x="21404" y="2465"/>
                  <a:pt x="21309" y="2390"/>
                </a:cubicBezTo>
                <a:lnTo>
                  <a:pt x="18612" y="296"/>
                </a:lnTo>
                <a:cubicBezTo>
                  <a:pt x="18305" y="65"/>
                  <a:pt x="17353" y="-56"/>
                  <a:pt x="16486" y="26"/>
                </a:cubicBezTo>
                <a:cubicBezTo>
                  <a:pt x="16223" y="51"/>
                  <a:pt x="15987" y="93"/>
                  <a:pt x="15801" y="149"/>
                </a:cubicBezTo>
                <a:close/>
              </a:path>
            </a:pathLst>
          </a:custGeom>
          <a:solidFill>
            <a:srgbClr val="6D6E71"/>
          </a:solidFill>
          <a:ln w="12700">
            <a:miter lim="400000"/>
          </a:ln>
          <a:effectLst>
            <a:outerShdw blurRad="38100" dist="90035" dir="2315233" rotWithShape="0">
              <a:srgbClr val="000000">
                <a:alpha val="38297"/>
              </a:srgbClr>
            </a:outerShdw>
          </a:effectLst>
        </p:spPr>
        <p:txBody>
          <a:bodyPr lIns="45719" rIns="45719" anchor="ctr"/>
          <a:lstStyle/>
          <a:p>
            <a:endParaRPr/>
          </a:p>
        </p:txBody>
      </p:sp>
      <p:sp>
        <p:nvSpPr>
          <p:cNvPr id="29" name="Freeform 89">
            <a:extLst>
              <a:ext uri="{FF2B5EF4-FFF2-40B4-BE49-F238E27FC236}">
                <a16:creationId xmlns:a16="http://schemas.microsoft.com/office/drawing/2014/main" id="{9FD6B9E7-00CF-C5F4-5896-690769FC5DDC}"/>
              </a:ext>
            </a:extLst>
          </p:cNvPr>
          <p:cNvSpPr/>
          <p:nvPr/>
        </p:nvSpPr>
        <p:spPr>
          <a:xfrm>
            <a:off x="4092645" y="2851302"/>
            <a:ext cx="297968" cy="2980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3" y="5"/>
                  <a:pt x="21595" y="4837"/>
                  <a:pt x="21600" y="10800"/>
                </a:cubicBezTo>
                <a:close/>
              </a:path>
            </a:pathLst>
          </a:custGeom>
          <a:gradFill>
            <a:gsLst>
              <a:gs pos="29747">
                <a:srgbClr val="6A81BE"/>
              </a:gs>
              <a:gs pos="100000">
                <a:srgbClr val="303D4C"/>
              </a:gs>
            </a:gsLst>
            <a:lin ang="4455188"/>
          </a:gradFill>
          <a:ln w="12700">
            <a:miter lim="400000"/>
          </a:ln>
        </p:spPr>
        <p:txBody>
          <a:bodyPr lIns="45719" rIns="45719" anchor="ctr"/>
          <a:lstStyle/>
          <a:p>
            <a:endParaRPr/>
          </a:p>
        </p:txBody>
      </p:sp>
      <p:sp>
        <p:nvSpPr>
          <p:cNvPr id="30" name="Freeform 584">
            <a:extLst>
              <a:ext uri="{FF2B5EF4-FFF2-40B4-BE49-F238E27FC236}">
                <a16:creationId xmlns:a16="http://schemas.microsoft.com/office/drawing/2014/main" id="{073088BC-7EE3-7A38-0EBF-0AC636DC9731}"/>
              </a:ext>
            </a:extLst>
          </p:cNvPr>
          <p:cNvSpPr/>
          <p:nvPr/>
        </p:nvSpPr>
        <p:spPr>
          <a:xfrm>
            <a:off x="1824327" y="559260"/>
            <a:ext cx="4834602" cy="483460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6"/>
                  <a:pt x="0" y="10800"/>
                </a:cubicBezTo>
                <a:cubicBezTo>
                  <a:pt x="0" y="4844"/>
                  <a:pt x="4844" y="0"/>
                  <a:pt x="10800" y="0"/>
                </a:cubicBezTo>
                <a:cubicBezTo>
                  <a:pt x="16756" y="0"/>
                  <a:pt x="21600" y="4844"/>
                  <a:pt x="21600" y="10800"/>
                </a:cubicBezTo>
                <a:cubicBezTo>
                  <a:pt x="21600" y="16756"/>
                  <a:pt x="16755" y="21600"/>
                  <a:pt x="10800" y="21600"/>
                </a:cubicBezTo>
                <a:close/>
              </a:path>
            </a:pathLst>
          </a:custGeom>
          <a:gradFill flip="none" rotWithShape="1">
            <a:gsLst>
              <a:gs pos="63519">
                <a:srgbClr val="424242">
                  <a:alpha val="0"/>
                </a:srgbClr>
              </a:gs>
              <a:gs pos="69844">
                <a:srgbClr val="424242">
                  <a:alpha val="36635"/>
                </a:srgbClr>
              </a:gs>
              <a:gs pos="74921">
                <a:srgbClr val="424242">
                  <a:alpha val="73271"/>
                </a:srgbClr>
              </a:gs>
            </a:gsLst>
            <a:path path="circle">
              <a:fillToRect l="50000" t="50000" r="50000" b="50000"/>
            </a:path>
            <a:tileRect/>
          </a:gradFill>
          <a:ln w="12700">
            <a:miter lim="400000"/>
          </a:ln>
        </p:spPr>
        <p:txBody>
          <a:bodyPr lIns="45719" rIns="45719" anchor="ctr"/>
          <a:lstStyle/>
          <a:p>
            <a:endParaRPr dirty="0"/>
          </a:p>
        </p:txBody>
      </p:sp>
      <p:pic>
        <p:nvPicPr>
          <p:cNvPr id="31" name="TinyPPT_8.png" descr="TinyPPT_8.png">
            <a:extLst>
              <a:ext uri="{FF2B5EF4-FFF2-40B4-BE49-F238E27FC236}">
                <a16:creationId xmlns:a16="http://schemas.microsoft.com/office/drawing/2014/main" id="{FF2FC164-33B3-B5ED-F65F-8CB82C52FEC6}"/>
              </a:ext>
            </a:extLst>
          </p:cNvPr>
          <p:cNvPicPr>
            <a:picLocks/>
          </p:cNvPicPr>
          <p:nvPr/>
        </p:nvPicPr>
        <p:blipFill>
          <a:blip r:embed="rId4">
            <a:alphaModFix amt="85611"/>
          </a:blip>
          <a:srcRect/>
          <a:stretch>
            <a:fillRect/>
          </a:stretch>
        </p:blipFill>
        <p:spPr>
          <a:xfrm>
            <a:off x="1632360" y="5592000"/>
            <a:ext cx="5423651" cy="168382"/>
          </a:xfrm>
          <a:prstGeom prst="rect">
            <a:avLst/>
          </a:prstGeom>
          <a:ln w="12700">
            <a:miter lim="400000"/>
          </a:ln>
        </p:spPr>
      </p:pic>
      <p:sp>
        <p:nvSpPr>
          <p:cNvPr id="33" name="TextBox 52">
            <a:extLst>
              <a:ext uri="{FF2B5EF4-FFF2-40B4-BE49-F238E27FC236}">
                <a16:creationId xmlns:a16="http://schemas.microsoft.com/office/drawing/2014/main" id="{A19A0CE0-B23A-F0B9-C635-BC8105AB030D}"/>
              </a:ext>
            </a:extLst>
          </p:cNvPr>
          <p:cNvSpPr txBox="1"/>
          <p:nvPr/>
        </p:nvSpPr>
        <p:spPr>
          <a:xfrm>
            <a:off x="7472347" y="994873"/>
            <a:ext cx="3524024"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fr-FR" sz="2400" u="sng" dirty="0">
                <a:latin typeface="Amatic" panose="02000803000000000000" pitchFamily="2" charset="0"/>
              </a:rPr>
              <a:t>Les rituels </a:t>
            </a:r>
            <a:r>
              <a:rPr lang="fr-FR" sz="2400" dirty="0">
                <a:latin typeface="Amatic" panose="02000803000000000000" pitchFamily="2" charset="0"/>
              </a:rPr>
              <a:t>: révisions, calcul mental, appel de cantine...</a:t>
            </a:r>
            <a:r>
              <a:rPr sz="2400" dirty="0">
                <a:latin typeface="Amatic" panose="02000803000000000000" pitchFamily="2" charset="0"/>
              </a:rPr>
              <a:t>     </a:t>
            </a:r>
          </a:p>
        </p:txBody>
      </p:sp>
      <p:sp>
        <p:nvSpPr>
          <p:cNvPr id="34" name="TextBox 34">
            <a:extLst>
              <a:ext uri="{FF2B5EF4-FFF2-40B4-BE49-F238E27FC236}">
                <a16:creationId xmlns:a16="http://schemas.microsoft.com/office/drawing/2014/main" id="{8C3CA29E-28B0-2B38-C545-6AA02A7FCAD4}"/>
              </a:ext>
            </a:extLst>
          </p:cNvPr>
          <p:cNvSpPr txBox="1"/>
          <p:nvPr/>
        </p:nvSpPr>
        <p:spPr>
          <a:xfrm>
            <a:off x="6343000" y="999681"/>
            <a:ext cx="88821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8 h 30</a:t>
            </a:r>
            <a:endParaRPr sz="1800" dirty="0"/>
          </a:p>
        </p:txBody>
      </p:sp>
      <p:sp>
        <p:nvSpPr>
          <p:cNvPr id="35" name="Freeform 55">
            <a:extLst>
              <a:ext uri="{FF2B5EF4-FFF2-40B4-BE49-F238E27FC236}">
                <a16:creationId xmlns:a16="http://schemas.microsoft.com/office/drawing/2014/main" id="{386087E1-B425-C266-171E-37EC0983F6B9}"/>
              </a:ext>
            </a:extLst>
          </p:cNvPr>
          <p:cNvSpPr/>
          <p:nvPr/>
        </p:nvSpPr>
        <p:spPr>
          <a:xfrm>
            <a:off x="11011734" y="1113688"/>
            <a:ext cx="484585" cy="524669"/>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solidFill>
            <a:srgbClr val="FFFFFF"/>
          </a:solidFill>
          <a:ln w="12700">
            <a:miter lim="400000"/>
          </a:ln>
        </p:spPr>
        <p:txBody>
          <a:bodyPr lIns="45719" rIns="45719" anchor="ctr"/>
          <a:lstStyle/>
          <a:p>
            <a:endParaRPr/>
          </a:p>
        </p:txBody>
      </p:sp>
      <p:sp>
        <p:nvSpPr>
          <p:cNvPr id="36" name="Freeform 70">
            <a:extLst>
              <a:ext uri="{FF2B5EF4-FFF2-40B4-BE49-F238E27FC236}">
                <a16:creationId xmlns:a16="http://schemas.microsoft.com/office/drawing/2014/main" id="{DF379D92-C0BC-8396-291F-8177057D7337}"/>
              </a:ext>
            </a:extLst>
          </p:cNvPr>
          <p:cNvSpPr/>
          <p:nvPr/>
        </p:nvSpPr>
        <p:spPr>
          <a:xfrm>
            <a:off x="11126867" y="2180748"/>
            <a:ext cx="328217" cy="516336"/>
          </a:xfrm>
          <a:custGeom>
            <a:avLst/>
            <a:gdLst/>
            <a:ahLst/>
            <a:cxnLst>
              <a:cxn ang="0">
                <a:pos x="wd2" y="hd2"/>
              </a:cxn>
              <a:cxn ang="5400000">
                <a:pos x="wd2" y="hd2"/>
              </a:cxn>
              <a:cxn ang="10800000">
                <a:pos x="wd2" y="hd2"/>
              </a:cxn>
              <a:cxn ang="16200000">
                <a:pos x="wd2" y="hd2"/>
              </a:cxn>
            </a:cxnLst>
            <a:rect l="0" t="0" r="r" b="b"/>
            <a:pathLst>
              <a:path w="21600" h="21600" extrusionOk="0">
                <a:moveTo>
                  <a:pt x="10944" y="0"/>
                </a:moveTo>
                <a:cubicBezTo>
                  <a:pt x="10199" y="715"/>
                  <a:pt x="9639" y="1495"/>
                  <a:pt x="9298" y="2324"/>
                </a:cubicBezTo>
                <a:cubicBezTo>
                  <a:pt x="9813" y="2621"/>
                  <a:pt x="10276" y="2967"/>
                  <a:pt x="10656" y="3337"/>
                </a:cubicBezTo>
                <a:cubicBezTo>
                  <a:pt x="10696" y="3375"/>
                  <a:pt x="10721" y="3413"/>
                  <a:pt x="10761" y="3453"/>
                </a:cubicBezTo>
                <a:lnTo>
                  <a:pt x="10891" y="3337"/>
                </a:lnTo>
                <a:cubicBezTo>
                  <a:pt x="11295" y="2947"/>
                  <a:pt x="11773" y="2581"/>
                  <a:pt x="12328" y="2275"/>
                </a:cubicBezTo>
                <a:cubicBezTo>
                  <a:pt x="12057" y="1471"/>
                  <a:pt x="11590" y="712"/>
                  <a:pt x="10944" y="0"/>
                </a:cubicBezTo>
                <a:close/>
                <a:moveTo>
                  <a:pt x="5772" y="1776"/>
                </a:moveTo>
                <a:cubicBezTo>
                  <a:pt x="5974" y="2729"/>
                  <a:pt x="6315" y="3659"/>
                  <a:pt x="6817" y="4566"/>
                </a:cubicBezTo>
                <a:cubicBezTo>
                  <a:pt x="7795" y="4878"/>
                  <a:pt x="8708" y="5285"/>
                  <a:pt x="9481" y="5778"/>
                </a:cubicBezTo>
                <a:cubicBezTo>
                  <a:pt x="9882" y="6041"/>
                  <a:pt x="10249" y="6340"/>
                  <a:pt x="10578" y="6641"/>
                </a:cubicBezTo>
                <a:cubicBezTo>
                  <a:pt x="10877" y="6374"/>
                  <a:pt x="11193" y="6118"/>
                  <a:pt x="11544" y="5877"/>
                </a:cubicBezTo>
                <a:cubicBezTo>
                  <a:pt x="11197" y="5077"/>
                  <a:pt x="10669" y="4307"/>
                  <a:pt x="9977" y="3603"/>
                </a:cubicBezTo>
                <a:cubicBezTo>
                  <a:pt x="8190" y="1890"/>
                  <a:pt x="5772" y="1776"/>
                  <a:pt x="5772" y="1776"/>
                </a:cubicBezTo>
                <a:close/>
                <a:moveTo>
                  <a:pt x="15776" y="1776"/>
                </a:moveTo>
                <a:cubicBezTo>
                  <a:pt x="15776" y="1776"/>
                  <a:pt x="13360" y="1879"/>
                  <a:pt x="11544" y="3603"/>
                </a:cubicBezTo>
                <a:cubicBezTo>
                  <a:pt x="11428" y="3715"/>
                  <a:pt x="11339" y="3834"/>
                  <a:pt x="11231" y="3951"/>
                </a:cubicBezTo>
                <a:cubicBezTo>
                  <a:pt x="11624" y="4441"/>
                  <a:pt x="11939" y="4954"/>
                  <a:pt x="12197" y="5479"/>
                </a:cubicBezTo>
                <a:cubicBezTo>
                  <a:pt x="12974" y="5051"/>
                  <a:pt x="13846" y="4701"/>
                  <a:pt x="14783" y="4433"/>
                </a:cubicBezTo>
                <a:cubicBezTo>
                  <a:pt x="15245" y="3570"/>
                  <a:pt x="15583" y="2680"/>
                  <a:pt x="15776" y="1776"/>
                </a:cubicBezTo>
                <a:close/>
                <a:moveTo>
                  <a:pt x="2586" y="4317"/>
                </a:moveTo>
                <a:cubicBezTo>
                  <a:pt x="2902" y="5308"/>
                  <a:pt x="3448" y="6266"/>
                  <a:pt x="4205" y="7156"/>
                </a:cubicBezTo>
                <a:cubicBezTo>
                  <a:pt x="5942" y="7439"/>
                  <a:pt x="7580" y="7930"/>
                  <a:pt x="9011" y="8617"/>
                </a:cubicBezTo>
                <a:cubicBezTo>
                  <a:pt x="9670" y="8945"/>
                  <a:pt x="10258" y="9316"/>
                  <a:pt x="10787" y="9729"/>
                </a:cubicBezTo>
                <a:cubicBezTo>
                  <a:pt x="11068" y="9513"/>
                  <a:pt x="11386" y="9311"/>
                  <a:pt x="11701" y="9115"/>
                </a:cubicBezTo>
                <a:cubicBezTo>
                  <a:pt x="11112" y="8010"/>
                  <a:pt x="10136" y="7010"/>
                  <a:pt x="8880" y="6160"/>
                </a:cubicBezTo>
                <a:cubicBezTo>
                  <a:pt x="7168" y="5111"/>
                  <a:pt x="4953" y="4458"/>
                  <a:pt x="2586" y="4317"/>
                </a:cubicBezTo>
                <a:close/>
                <a:moveTo>
                  <a:pt x="18570" y="4317"/>
                </a:moveTo>
                <a:cubicBezTo>
                  <a:pt x="16199" y="4456"/>
                  <a:pt x="13965" y="5109"/>
                  <a:pt x="12250" y="6160"/>
                </a:cubicBezTo>
                <a:cubicBezTo>
                  <a:pt x="11805" y="6447"/>
                  <a:pt x="11401" y="6754"/>
                  <a:pt x="11048" y="7089"/>
                </a:cubicBezTo>
                <a:cubicBezTo>
                  <a:pt x="11555" y="7618"/>
                  <a:pt x="11986" y="8170"/>
                  <a:pt x="12328" y="8750"/>
                </a:cubicBezTo>
                <a:lnTo>
                  <a:pt x="12563" y="8617"/>
                </a:lnTo>
                <a:cubicBezTo>
                  <a:pt x="13850" y="7997"/>
                  <a:pt x="15297" y="7543"/>
                  <a:pt x="16846" y="7255"/>
                </a:cubicBezTo>
                <a:cubicBezTo>
                  <a:pt x="17646" y="6338"/>
                  <a:pt x="18238" y="5344"/>
                  <a:pt x="18570" y="4317"/>
                </a:cubicBezTo>
                <a:close/>
                <a:moveTo>
                  <a:pt x="993" y="7322"/>
                </a:moveTo>
                <a:cubicBezTo>
                  <a:pt x="993" y="7322"/>
                  <a:pt x="1860" y="9803"/>
                  <a:pt x="5067" y="11389"/>
                </a:cubicBezTo>
                <a:lnTo>
                  <a:pt x="5145" y="11423"/>
                </a:lnTo>
                <a:lnTo>
                  <a:pt x="1619" y="11423"/>
                </a:lnTo>
                <a:cubicBezTo>
                  <a:pt x="736" y="11423"/>
                  <a:pt x="0" y="11874"/>
                  <a:pt x="0" y="12435"/>
                </a:cubicBezTo>
                <a:lnTo>
                  <a:pt x="0" y="13448"/>
                </a:lnTo>
                <a:lnTo>
                  <a:pt x="21600" y="13448"/>
                </a:lnTo>
                <a:lnTo>
                  <a:pt x="21600" y="12452"/>
                </a:lnTo>
                <a:cubicBezTo>
                  <a:pt x="21564" y="11890"/>
                  <a:pt x="20839" y="11448"/>
                  <a:pt x="19955" y="11439"/>
                </a:cubicBezTo>
                <a:lnTo>
                  <a:pt x="16455" y="11439"/>
                </a:lnTo>
                <a:lnTo>
                  <a:pt x="16533" y="11406"/>
                </a:lnTo>
                <a:cubicBezTo>
                  <a:pt x="19732" y="9810"/>
                  <a:pt x="20607" y="7338"/>
                  <a:pt x="20607" y="7338"/>
                </a:cubicBezTo>
                <a:cubicBezTo>
                  <a:pt x="20607" y="7338"/>
                  <a:pt x="16266" y="7435"/>
                  <a:pt x="13059" y="9032"/>
                </a:cubicBezTo>
                <a:cubicBezTo>
                  <a:pt x="12400" y="9362"/>
                  <a:pt x="11801" y="9741"/>
                  <a:pt x="11283" y="10161"/>
                </a:cubicBezTo>
                <a:cubicBezTo>
                  <a:pt x="11739" y="10562"/>
                  <a:pt x="12142" y="10995"/>
                  <a:pt x="12485" y="11439"/>
                </a:cubicBezTo>
                <a:lnTo>
                  <a:pt x="11597" y="11439"/>
                </a:lnTo>
                <a:cubicBezTo>
                  <a:pt x="10860" y="10505"/>
                  <a:pt x="9796" y="9669"/>
                  <a:pt x="8515" y="9015"/>
                </a:cubicBezTo>
                <a:cubicBezTo>
                  <a:pt x="5316" y="7419"/>
                  <a:pt x="993" y="7322"/>
                  <a:pt x="993" y="7322"/>
                </a:cubicBezTo>
                <a:close/>
                <a:moveTo>
                  <a:pt x="1567" y="14477"/>
                </a:moveTo>
                <a:lnTo>
                  <a:pt x="3317" y="20753"/>
                </a:lnTo>
                <a:cubicBezTo>
                  <a:pt x="3452" y="21235"/>
                  <a:pt x="4115" y="21595"/>
                  <a:pt x="4884" y="21600"/>
                </a:cubicBezTo>
                <a:lnTo>
                  <a:pt x="16611" y="21600"/>
                </a:lnTo>
                <a:cubicBezTo>
                  <a:pt x="17381" y="21595"/>
                  <a:pt x="18018" y="21235"/>
                  <a:pt x="18152" y="20753"/>
                </a:cubicBezTo>
                <a:lnTo>
                  <a:pt x="19955" y="14477"/>
                </a:lnTo>
                <a:lnTo>
                  <a:pt x="1567" y="14477"/>
                </a:lnTo>
                <a:close/>
              </a:path>
            </a:pathLst>
          </a:custGeom>
          <a:solidFill>
            <a:srgbClr val="FFFFFF"/>
          </a:solidFill>
          <a:ln w="12700">
            <a:miter lim="400000"/>
          </a:ln>
        </p:spPr>
        <p:txBody>
          <a:bodyPr lIns="45719" rIns="45719" anchor="ctr"/>
          <a:lstStyle/>
          <a:p>
            <a:endParaRPr/>
          </a:p>
        </p:txBody>
      </p:sp>
      <p:sp>
        <p:nvSpPr>
          <p:cNvPr id="37" name="Freeform 78">
            <a:extLst>
              <a:ext uri="{FF2B5EF4-FFF2-40B4-BE49-F238E27FC236}">
                <a16:creationId xmlns:a16="http://schemas.microsoft.com/office/drawing/2014/main" id="{8E00ADE1-B946-FE39-349C-0CAC1E362B1D}"/>
              </a:ext>
            </a:extLst>
          </p:cNvPr>
          <p:cNvSpPr/>
          <p:nvPr/>
        </p:nvSpPr>
        <p:spPr>
          <a:xfrm>
            <a:off x="11088731" y="3210068"/>
            <a:ext cx="407588" cy="510382"/>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solidFill>
            <a:srgbClr val="FFFFFF"/>
          </a:solidFill>
          <a:ln w="12700">
            <a:miter lim="400000"/>
          </a:ln>
        </p:spPr>
        <p:txBody>
          <a:bodyPr lIns="45719" rIns="45719" anchor="ctr"/>
          <a:lstStyle/>
          <a:p>
            <a:endParaRPr/>
          </a:p>
        </p:txBody>
      </p:sp>
      <p:sp>
        <p:nvSpPr>
          <p:cNvPr id="38" name="Freeform 110">
            <a:extLst>
              <a:ext uri="{FF2B5EF4-FFF2-40B4-BE49-F238E27FC236}">
                <a16:creationId xmlns:a16="http://schemas.microsoft.com/office/drawing/2014/main" id="{51FABBD6-CDB1-B2C9-1603-E41C756B1590}"/>
              </a:ext>
            </a:extLst>
          </p:cNvPr>
          <p:cNvSpPr/>
          <p:nvPr/>
        </p:nvSpPr>
        <p:spPr>
          <a:xfrm>
            <a:off x="10997558" y="4306471"/>
            <a:ext cx="431404" cy="481013"/>
          </a:xfrm>
          <a:custGeom>
            <a:avLst/>
            <a:gdLst/>
            <a:ahLst/>
            <a:cxnLst>
              <a:cxn ang="0">
                <a:pos x="wd2" y="hd2"/>
              </a:cxn>
              <a:cxn ang="5400000">
                <a:pos x="wd2" y="hd2"/>
              </a:cxn>
              <a:cxn ang="10800000">
                <a:pos x="wd2" y="hd2"/>
              </a:cxn>
              <a:cxn ang="16200000">
                <a:pos x="wd2" y="hd2"/>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w="12700">
            <a:miter lim="400000"/>
          </a:ln>
        </p:spPr>
        <p:txBody>
          <a:bodyPr lIns="45719" rIns="45719" anchor="ctr"/>
          <a:lstStyle/>
          <a:p>
            <a:endParaRPr/>
          </a:p>
        </p:txBody>
      </p:sp>
      <p:sp>
        <p:nvSpPr>
          <p:cNvPr id="48" name="Rectangle : coins arrondis 47">
            <a:extLst>
              <a:ext uri="{FF2B5EF4-FFF2-40B4-BE49-F238E27FC236}">
                <a16:creationId xmlns:a16="http://schemas.microsoft.com/office/drawing/2014/main" id="{E39F4478-4C8B-3CCE-4EDB-458FBB5AD591}"/>
              </a:ext>
            </a:extLst>
          </p:cNvPr>
          <p:cNvSpPr/>
          <p:nvPr/>
        </p:nvSpPr>
        <p:spPr>
          <a:xfrm>
            <a:off x="114622" y="5792655"/>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70C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L’emploi du temps</a:t>
            </a:r>
          </a:p>
        </p:txBody>
      </p:sp>
      <p:sp>
        <p:nvSpPr>
          <p:cNvPr id="49" name="Rectangle : coins arrondis 48">
            <a:extLst>
              <a:ext uri="{FF2B5EF4-FFF2-40B4-BE49-F238E27FC236}">
                <a16:creationId xmlns:a16="http://schemas.microsoft.com/office/drawing/2014/main" id="{75175F9E-8B94-C134-A2A3-C58427D21CA5}"/>
              </a:ext>
            </a:extLst>
          </p:cNvPr>
          <p:cNvSpPr/>
          <p:nvPr/>
        </p:nvSpPr>
        <p:spPr>
          <a:xfrm>
            <a:off x="7056011" y="332401"/>
            <a:ext cx="2535665" cy="340103"/>
          </a:xfrm>
          <a:custGeom>
            <a:avLst/>
            <a:gdLst>
              <a:gd name="connsiteX0" fmla="*/ 0 w 2535665"/>
              <a:gd name="connsiteY0" fmla="*/ 56685 h 340103"/>
              <a:gd name="connsiteX1" fmla="*/ 56685 w 2535665"/>
              <a:gd name="connsiteY1" fmla="*/ 0 h 340103"/>
              <a:gd name="connsiteX2" fmla="*/ 613813 w 2535665"/>
              <a:gd name="connsiteY2" fmla="*/ 0 h 340103"/>
              <a:gd name="connsiteX3" fmla="*/ 1146718 w 2535665"/>
              <a:gd name="connsiteY3" fmla="*/ 0 h 340103"/>
              <a:gd name="connsiteX4" fmla="*/ 1776514 w 2535665"/>
              <a:gd name="connsiteY4" fmla="*/ 0 h 340103"/>
              <a:gd name="connsiteX5" fmla="*/ 2478980 w 2535665"/>
              <a:gd name="connsiteY5" fmla="*/ 0 h 340103"/>
              <a:gd name="connsiteX6" fmla="*/ 2535665 w 2535665"/>
              <a:gd name="connsiteY6" fmla="*/ 56685 h 340103"/>
              <a:gd name="connsiteX7" fmla="*/ 2535665 w 2535665"/>
              <a:gd name="connsiteY7" fmla="*/ 283418 h 340103"/>
              <a:gd name="connsiteX8" fmla="*/ 2478980 w 2535665"/>
              <a:gd name="connsiteY8" fmla="*/ 340103 h 340103"/>
              <a:gd name="connsiteX9" fmla="*/ 1824960 w 2535665"/>
              <a:gd name="connsiteY9" fmla="*/ 340103 h 340103"/>
              <a:gd name="connsiteX10" fmla="*/ 1219387 w 2535665"/>
              <a:gd name="connsiteY10" fmla="*/ 340103 h 340103"/>
              <a:gd name="connsiteX11" fmla="*/ 686482 w 2535665"/>
              <a:gd name="connsiteY11" fmla="*/ 340103 h 340103"/>
              <a:gd name="connsiteX12" fmla="*/ 56685 w 2535665"/>
              <a:gd name="connsiteY12" fmla="*/ 340103 h 340103"/>
              <a:gd name="connsiteX13" fmla="*/ 0 w 2535665"/>
              <a:gd name="connsiteY13" fmla="*/ 283418 h 340103"/>
              <a:gd name="connsiteX14" fmla="*/ 0 w 2535665"/>
              <a:gd name="connsiteY14" fmla="*/ 56685 h 34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340103" fill="none" extrusionOk="0">
                <a:moveTo>
                  <a:pt x="0" y="56685"/>
                </a:moveTo>
                <a:cubicBezTo>
                  <a:pt x="-5081" y="20695"/>
                  <a:pt x="26698" y="-6869"/>
                  <a:pt x="56685" y="0"/>
                </a:cubicBezTo>
                <a:cubicBezTo>
                  <a:pt x="256643" y="-17264"/>
                  <a:pt x="352679" y="4337"/>
                  <a:pt x="613813" y="0"/>
                </a:cubicBezTo>
                <a:cubicBezTo>
                  <a:pt x="874947" y="-4337"/>
                  <a:pt x="1027255" y="4663"/>
                  <a:pt x="1146718" y="0"/>
                </a:cubicBezTo>
                <a:cubicBezTo>
                  <a:pt x="1266181" y="-4663"/>
                  <a:pt x="1508635" y="615"/>
                  <a:pt x="1776514" y="0"/>
                </a:cubicBezTo>
                <a:cubicBezTo>
                  <a:pt x="2044393" y="-615"/>
                  <a:pt x="2262160" y="16847"/>
                  <a:pt x="2478980" y="0"/>
                </a:cubicBezTo>
                <a:cubicBezTo>
                  <a:pt x="2509077" y="155"/>
                  <a:pt x="2537139" y="30152"/>
                  <a:pt x="2535665" y="56685"/>
                </a:cubicBezTo>
                <a:cubicBezTo>
                  <a:pt x="2535024" y="114385"/>
                  <a:pt x="2537910" y="227740"/>
                  <a:pt x="2535665" y="283418"/>
                </a:cubicBezTo>
                <a:cubicBezTo>
                  <a:pt x="2534438" y="311831"/>
                  <a:pt x="2512791" y="341488"/>
                  <a:pt x="2478980" y="340103"/>
                </a:cubicBezTo>
                <a:cubicBezTo>
                  <a:pt x="2346475" y="339938"/>
                  <a:pt x="1980664" y="313126"/>
                  <a:pt x="1824960" y="340103"/>
                </a:cubicBezTo>
                <a:cubicBezTo>
                  <a:pt x="1669256" y="367080"/>
                  <a:pt x="1387914" y="311633"/>
                  <a:pt x="1219387" y="340103"/>
                </a:cubicBezTo>
                <a:cubicBezTo>
                  <a:pt x="1050860" y="368573"/>
                  <a:pt x="837764" y="317150"/>
                  <a:pt x="686482" y="340103"/>
                </a:cubicBezTo>
                <a:cubicBezTo>
                  <a:pt x="535201" y="363056"/>
                  <a:pt x="359858" y="352170"/>
                  <a:pt x="56685" y="340103"/>
                </a:cubicBezTo>
                <a:cubicBezTo>
                  <a:pt x="28868" y="339272"/>
                  <a:pt x="2015" y="311311"/>
                  <a:pt x="0" y="283418"/>
                </a:cubicBezTo>
                <a:cubicBezTo>
                  <a:pt x="1482" y="194443"/>
                  <a:pt x="-3158" y="165207"/>
                  <a:pt x="0" y="56685"/>
                </a:cubicBezTo>
                <a:close/>
              </a:path>
              <a:path w="2535665" h="340103" stroke="0" extrusionOk="0">
                <a:moveTo>
                  <a:pt x="0" y="56685"/>
                </a:moveTo>
                <a:cubicBezTo>
                  <a:pt x="959" y="23473"/>
                  <a:pt x="31630" y="2548"/>
                  <a:pt x="56685" y="0"/>
                </a:cubicBezTo>
                <a:cubicBezTo>
                  <a:pt x="266862" y="28594"/>
                  <a:pt x="372655" y="-4618"/>
                  <a:pt x="686482" y="0"/>
                </a:cubicBezTo>
                <a:cubicBezTo>
                  <a:pt x="1000309" y="4618"/>
                  <a:pt x="1060583" y="8641"/>
                  <a:pt x="1267833" y="0"/>
                </a:cubicBezTo>
                <a:cubicBezTo>
                  <a:pt x="1475083" y="-8641"/>
                  <a:pt x="1654094" y="-22626"/>
                  <a:pt x="1873406" y="0"/>
                </a:cubicBezTo>
                <a:cubicBezTo>
                  <a:pt x="2092718" y="22626"/>
                  <a:pt x="2318584" y="811"/>
                  <a:pt x="2478980" y="0"/>
                </a:cubicBezTo>
                <a:cubicBezTo>
                  <a:pt x="2507939" y="-2552"/>
                  <a:pt x="2540753" y="27567"/>
                  <a:pt x="2535665" y="56685"/>
                </a:cubicBezTo>
                <a:cubicBezTo>
                  <a:pt x="2527560" y="115615"/>
                  <a:pt x="2529706" y="220940"/>
                  <a:pt x="2535665" y="283418"/>
                </a:cubicBezTo>
                <a:cubicBezTo>
                  <a:pt x="2535296" y="312585"/>
                  <a:pt x="2507031" y="346918"/>
                  <a:pt x="2478980" y="340103"/>
                </a:cubicBezTo>
                <a:cubicBezTo>
                  <a:pt x="2244059" y="333176"/>
                  <a:pt x="2150194" y="321252"/>
                  <a:pt x="1921852" y="340103"/>
                </a:cubicBezTo>
                <a:cubicBezTo>
                  <a:pt x="1693510" y="358954"/>
                  <a:pt x="1506877" y="354758"/>
                  <a:pt x="1340501" y="340103"/>
                </a:cubicBezTo>
                <a:cubicBezTo>
                  <a:pt x="1174125" y="325448"/>
                  <a:pt x="977819" y="363843"/>
                  <a:pt x="710705" y="340103"/>
                </a:cubicBezTo>
                <a:cubicBezTo>
                  <a:pt x="443591" y="316363"/>
                  <a:pt x="285171" y="314813"/>
                  <a:pt x="56685" y="340103"/>
                </a:cubicBezTo>
                <a:cubicBezTo>
                  <a:pt x="24545" y="339995"/>
                  <a:pt x="-2007" y="318233"/>
                  <a:pt x="0" y="283418"/>
                </a:cubicBezTo>
                <a:cubicBezTo>
                  <a:pt x="-5061" y="179620"/>
                  <a:pt x="-3127" y="139400"/>
                  <a:pt x="0" y="56685"/>
                </a:cubicBezTo>
                <a:close/>
              </a:path>
            </a:pathLst>
          </a:custGeom>
          <a:solidFill>
            <a:srgbClr val="0070C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matin</a:t>
            </a:r>
          </a:p>
        </p:txBody>
      </p:sp>
      <p:sp>
        <p:nvSpPr>
          <p:cNvPr id="50" name="TextBox 34">
            <a:extLst>
              <a:ext uri="{FF2B5EF4-FFF2-40B4-BE49-F238E27FC236}">
                <a16:creationId xmlns:a16="http://schemas.microsoft.com/office/drawing/2014/main" id="{ADD34A8C-2D12-34E5-8DBF-6B3777E0DFCA}"/>
              </a:ext>
            </a:extLst>
          </p:cNvPr>
          <p:cNvSpPr txBox="1"/>
          <p:nvPr/>
        </p:nvSpPr>
        <p:spPr>
          <a:xfrm>
            <a:off x="6835774" y="1970986"/>
            <a:ext cx="772670"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9 h 00</a:t>
            </a:r>
            <a:endParaRPr sz="1800" dirty="0"/>
          </a:p>
        </p:txBody>
      </p:sp>
      <p:sp>
        <p:nvSpPr>
          <p:cNvPr id="51" name="TextBox 34">
            <a:extLst>
              <a:ext uri="{FF2B5EF4-FFF2-40B4-BE49-F238E27FC236}">
                <a16:creationId xmlns:a16="http://schemas.microsoft.com/office/drawing/2014/main" id="{013D1324-B971-B1C8-5A0E-9DB7EEE37EF3}"/>
              </a:ext>
            </a:extLst>
          </p:cNvPr>
          <p:cNvSpPr txBox="1"/>
          <p:nvPr/>
        </p:nvSpPr>
        <p:spPr>
          <a:xfrm>
            <a:off x="6912290" y="3043876"/>
            <a:ext cx="10662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10 h 30</a:t>
            </a:r>
            <a:endParaRPr sz="1800" dirty="0"/>
          </a:p>
        </p:txBody>
      </p:sp>
      <p:sp>
        <p:nvSpPr>
          <p:cNvPr id="52" name="TextBox 52">
            <a:extLst>
              <a:ext uri="{FF2B5EF4-FFF2-40B4-BE49-F238E27FC236}">
                <a16:creationId xmlns:a16="http://schemas.microsoft.com/office/drawing/2014/main" id="{FF3D7F10-3D93-9256-2840-2D3336B2AA0C}"/>
              </a:ext>
            </a:extLst>
          </p:cNvPr>
          <p:cNvSpPr txBox="1"/>
          <p:nvPr/>
        </p:nvSpPr>
        <p:spPr>
          <a:xfrm>
            <a:off x="7547069" y="2032653"/>
            <a:ext cx="386612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fr-FR" sz="2400" u="sng" dirty="0">
                <a:latin typeface="Amatic" panose="02000803000000000000" pitchFamily="2" charset="0"/>
              </a:rPr>
              <a:t>Des séance d’apprentissage </a:t>
            </a:r>
            <a:r>
              <a:rPr lang="fr-FR" sz="2400" dirty="0">
                <a:latin typeface="Amatic" panose="02000803000000000000" pitchFamily="2" charset="0"/>
              </a:rPr>
              <a:t>: Découverte de nouvelles notions en français et math</a:t>
            </a:r>
            <a:endParaRPr sz="2400" dirty="0">
              <a:latin typeface="Amatic" panose="02000803000000000000" pitchFamily="2" charset="0"/>
            </a:endParaRPr>
          </a:p>
        </p:txBody>
      </p:sp>
      <p:sp>
        <p:nvSpPr>
          <p:cNvPr id="56" name="TextBox 34">
            <a:extLst>
              <a:ext uri="{FF2B5EF4-FFF2-40B4-BE49-F238E27FC236}">
                <a16:creationId xmlns:a16="http://schemas.microsoft.com/office/drawing/2014/main" id="{B974ABD6-E325-BEDA-8E97-E9873B778A2E}"/>
              </a:ext>
            </a:extLst>
          </p:cNvPr>
          <p:cNvSpPr txBox="1"/>
          <p:nvPr/>
        </p:nvSpPr>
        <p:spPr>
          <a:xfrm>
            <a:off x="6623536" y="4091611"/>
            <a:ext cx="10662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11 h 00</a:t>
            </a:r>
            <a:endParaRPr sz="1800" dirty="0"/>
          </a:p>
        </p:txBody>
      </p:sp>
      <p:sp>
        <p:nvSpPr>
          <p:cNvPr id="57" name="TextBox 52">
            <a:extLst>
              <a:ext uri="{FF2B5EF4-FFF2-40B4-BE49-F238E27FC236}">
                <a16:creationId xmlns:a16="http://schemas.microsoft.com/office/drawing/2014/main" id="{EB711F44-1177-0CE5-6940-AC8B12737AFA}"/>
              </a:ext>
            </a:extLst>
          </p:cNvPr>
          <p:cNvSpPr txBox="1"/>
          <p:nvPr/>
        </p:nvSpPr>
        <p:spPr>
          <a:xfrm>
            <a:off x="7746536" y="3063529"/>
            <a:ext cx="386612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fr-FR" sz="2400" u="sng" dirty="0">
                <a:latin typeface="Amatic" panose="02000803000000000000" pitchFamily="2" charset="0"/>
              </a:rPr>
              <a:t>Des séance d’entrainement  </a:t>
            </a:r>
            <a:r>
              <a:rPr lang="fr-FR" sz="2400" dirty="0">
                <a:latin typeface="Amatic" panose="02000803000000000000" pitchFamily="2" charset="0"/>
              </a:rPr>
              <a:t>: Découverte et apprentissage des mots de la dictée</a:t>
            </a:r>
            <a:endParaRPr sz="2400" dirty="0">
              <a:latin typeface="Amatic" panose="02000803000000000000" pitchFamily="2" charset="0"/>
            </a:endParaRPr>
          </a:p>
        </p:txBody>
      </p:sp>
      <p:sp>
        <p:nvSpPr>
          <p:cNvPr id="58" name="TextBox 52">
            <a:extLst>
              <a:ext uri="{FF2B5EF4-FFF2-40B4-BE49-F238E27FC236}">
                <a16:creationId xmlns:a16="http://schemas.microsoft.com/office/drawing/2014/main" id="{AA5FBD6D-37E7-44EB-EACE-C68267C63830}"/>
              </a:ext>
            </a:extLst>
          </p:cNvPr>
          <p:cNvSpPr txBox="1"/>
          <p:nvPr/>
        </p:nvSpPr>
        <p:spPr>
          <a:xfrm>
            <a:off x="7526625" y="4099712"/>
            <a:ext cx="386612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fr-FR" sz="2400" u="sng" dirty="0">
                <a:latin typeface="Amatic" panose="02000803000000000000" pitchFamily="2" charset="0"/>
              </a:rPr>
              <a:t>Des séance d’entrainement  </a:t>
            </a:r>
            <a:r>
              <a:rPr lang="fr-FR" sz="2400" dirty="0">
                <a:latin typeface="Amatic" panose="02000803000000000000" pitchFamily="2" charset="0"/>
              </a:rPr>
              <a:t>: Exercices en autonomie dans le plan de travail. </a:t>
            </a:r>
            <a:endParaRPr sz="2400" dirty="0">
              <a:latin typeface="Amatic" panose="02000803000000000000" pitchFamily="2" charset="0"/>
            </a:endParaRPr>
          </a:p>
        </p:txBody>
      </p:sp>
      <p:sp>
        <p:nvSpPr>
          <p:cNvPr id="59" name="Rectangle : avec coins arrondis en diagonale 58">
            <a:extLst>
              <a:ext uri="{FF2B5EF4-FFF2-40B4-BE49-F238E27FC236}">
                <a16:creationId xmlns:a16="http://schemas.microsoft.com/office/drawing/2014/main" id="{3999758F-648C-9DD2-B36F-51CBBA9D7387}"/>
              </a:ext>
            </a:extLst>
          </p:cNvPr>
          <p:cNvSpPr/>
          <p:nvPr/>
        </p:nvSpPr>
        <p:spPr>
          <a:xfrm>
            <a:off x="6658929" y="4938327"/>
            <a:ext cx="4337442" cy="651573"/>
          </a:xfrm>
          <a:prstGeom prst="round2Diag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30 min en plus le vendredi où un bilan individuel est fait avec chaque élève. </a:t>
            </a:r>
          </a:p>
        </p:txBody>
      </p:sp>
      <p:sp>
        <p:nvSpPr>
          <p:cNvPr id="60" name="Rectangle : coins arrondis 59">
            <a:hlinkClick r:id="rId5" action="ppaction://hlinksldjump"/>
            <a:extLst>
              <a:ext uri="{FF2B5EF4-FFF2-40B4-BE49-F238E27FC236}">
                <a16:creationId xmlns:a16="http://schemas.microsoft.com/office/drawing/2014/main" id="{F3091ACF-D8DE-EADC-1891-E4925C4309DC}"/>
              </a:ext>
            </a:extLst>
          </p:cNvPr>
          <p:cNvSpPr/>
          <p:nvPr/>
        </p:nvSpPr>
        <p:spPr>
          <a:xfrm>
            <a:off x="8808654" y="6070476"/>
            <a:ext cx="1762078"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Emploi du temps de l’après midi</a:t>
            </a:r>
          </a:p>
        </p:txBody>
      </p:sp>
      <p:pic>
        <p:nvPicPr>
          <p:cNvPr id="32" name="Picture 4" descr="robinet ">
            <a:extLst>
              <a:ext uri="{FF2B5EF4-FFF2-40B4-BE49-F238E27FC236}">
                <a16:creationId xmlns:a16="http://schemas.microsoft.com/office/drawing/2014/main" id="{7FFCAF4F-56DC-3933-46C9-8DFD8AA81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4457" y="6422953"/>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robinet ">
            <a:extLst>
              <a:ext uri="{FF2B5EF4-FFF2-40B4-BE49-F238E27FC236}">
                <a16:creationId xmlns:a16="http://schemas.microsoft.com/office/drawing/2014/main" id="{DBC11DCD-F278-A9BC-D905-AEA416AD9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516" y="6372943"/>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5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7">
            <a:extLst>
              <a:ext uri="{FF2B5EF4-FFF2-40B4-BE49-F238E27FC236}">
                <a16:creationId xmlns:a16="http://schemas.microsoft.com/office/drawing/2014/main" id="{FA15E5F4-F5EA-E356-20DF-37B6885FC1C7}"/>
              </a:ext>
            </a:extLst>
          </p:cNvPr>
          <p:cNvSpPr/>
          <p:nvPr/>
        </p:nvSpPr>
        <p:spPr>
          <a:xfrm>
            <a:off x="3857385" y="5203784"/>
            <a:ext cx="6109809" cy="910733"/>
          </a:xfrm>
          <a:custGeom>
            <a:avLst/>
            <a:gdLst/>
            <a:ahLst/>
            <a:cxnLst>
              <a:cxn ang="0">
                <a:pos x="wd2" y="hd2"/>
              </a:cxn>
              <a:cxn ang="5400000">
                <a:pos x="wd2" y="hd2"/>
              </a:cxn>
              <a:cxn ang="10800000">
                <a:pos x="wd2" y="hd2"/>
              </a:cxn>
              <a:cxn ang="16200000">
                <a:pos x="wd2" y="hd2"/>
              </a:cxn>
            </a:cxnLst>
            <a:rect l="0" t="0" r="r" b="b"/>
            <a:pathLst>
              <a:path w="21600" h="21600" extrusionOk="0">
                <a:moveTo>
                  <a:pt x="3104"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0" y="0"/>
                </a:lnTo>
                <a:cubicBezTo>
                  <a:pt x="1318" y="5931"/>
                  <a:pt x="2377" y="13300"/>
                  <a:pt x="3104" y="21600"/>
                </a:cubicBezTo>
                <a:close/>
              </a:path>
            </a:pathLst>
          </a:custGeom>
          <a:gradFill>
            <a:gsLst>
              <a:gs pos="0">
                <a:srgbClr val="C02B37"/>
              </a:gs>
              <a:gs pos="22846">
                <a:srgbClr val="FF3847"/>
              </a:gs>
              <a:gs pos="63342">
                <a:srgbClr val="FF7D25"/>
              </a:gs>
              <a:gs pos="100000">
                <a:srgbClr val="FFC203"/>
              </a:gs>
            </a:gsLst>
          </a:gradFill>
          <a:ln w="12700">
            <a:miter lim="400000"/>
          </a:ln>
        </p:spPr>
        <p:txBody>
          <a:bodyPr lIns="45719" rIns="45719" anchor="ctr"/>
          <a:lstStyle/>
          <a:p>
            <a:endParaRPr/>
          </a:p>
        </p:txBody>
      </p:sp>
      <p:sp>
        <p:nvSpPr>
          <p:cNvPr id="54" name="TextBox 34">
            <a:extLst>
              <a:ext uri="{FF2B5EF4-FFF2-40B4-BE49-F238E27FC236}">
                <a16:creationId xmlns:a16="http://schemas.microsoft.com/office/drawing/2014/main" id="{45613431-D431-EBC8-C533-64CC1B82F0A2}"/>
              </a:ext>
            </a:extLst>
          </p:cNvPr>
          <p:cNvSpPr txBox="1"/>
          <p:nvPr/>
        </p:nvSpPr>
        <p:spPr>
          <a:xfrm>
            <a:off x="9496061" y="5529271"/>
            <a:ext cx="88821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8 h 30</a:t>
            </a:r>
            <a:endParaRPr sz="1800" dirty="0"/>
          </a:p>
        </p:txBody>
      </p:sp>
      <p:sp>
        <p:nvSpPr>
          <p:cNvPr id="55" name="Freeform 55">
            <a:extLst>
              <a:ext uri="{FF2B5EF4-FFF2-40B4-BE49-F238E27FC236}">
                <a16:creationId xmlns:a16="http://schemas.microsoft.com/office/drawing/2014/main" id="{92AAD64A-1391-C1F2-D572-6C1DEA2A379E}"/>
              </a:ext>
            </a:extLst>
          </p:cNvPr>
          <p:cNvSpPr/>
          <p:nvPr/>
        </p:nvSpPr>
        <p:spPr>
          <a:xfrm>
            <a:off x="9096680" y="5459055"/>
            <a:ext cx="484585" cy="524669"/>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solidFill>
            <a:srgbClr val="FFFFFF"/>
          </a:solidFill>
          <a:ln w="12700">
            <a:miter lim="400000"/>
          </a:ln>
        </p:spPr>
        <p:txBody>
          <a:bodyPr lIns="45719" rIns="45719" anchor="ctr"/>
          <a:lstStyle/>
          <a:p>
            <a:endParaRPr/>
          </a:p>
        </p:txBody>
      </p:sp>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104995"/>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3" name="Freeform 67">
            <a:extLst>
              <a:ext uri="{FF2B5EF4-FFF2-40B4-BE49-F238E27FC236}">
                <a16:creationId xmlns:a16="http://schemas.microsoft.com/office/drawing/2014/main" id="{1B22D35B-5563-50B1-A351-3B1A98B3E2C0}"/>
              </a:ext>
            </a:extLst>
          </p:cNvPr>
          <p:cNvSpPr/>
          <p:nvPr/>
        </p:nvSpPr>
        <p:spPr>
          <a:xfrm flipH="1">
            <a:off x="271998" y="903948"/>
            <a:ext cx="7966350" cy="910733"/>
          </a:xfrm>
          <a:custGeom>
            <a:avLst/>
            <a:gdLst/>
            <a:ahLst/>
            <a:cxnLst>
              <a:cxn ang="0">
                <a:pos x="wd2" y="hd2"/>
              </a:cxn>
              <a:cxn ang="5400000">
                <a:pos x="wd2" y="hd2"/>
              </a:cxn>
              <a:cxn ang="10800000">
                <a:pos x="wd2" y="hd2"/>
              </a:cxn>
              <a:cxn ang="16200000">
                <a:pos x="wd2" y="hd2"/>
              </a:cxn>
            </a:cxnLst>
            <a:rect l="0" t="0" r="r" b="b"/>
            <a:pathLst>
              <a:path w="21600" h="21600" extrusionOk="0">
                <a:moveTo>
                  <a:pt x="3104"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0" y="0"/>
                </a:lnTo>
                <a:cubicBezTo>
                  <a:pt x="1318" y="5931"/>
                  <a:pt x="2377" y="13300"/>
                  <a:pt x="3104" y="21600"/>
                </a:cubicBezTo>
                <a:close/>
              </a:path>
            </a:pathLst>
          </a:custGeom>
          <a:gradFill>
            <a:gsLst>
              <a:gs pos="0">
                <a:srgbClr val="C02B37"/>
              </a:gs>
              <a:gs pos="22846">
                <a:srgbClr val="FF3847"/>
              </a:gs>
              <a:gs pos="63342">
                <a:srgbClr val="FF7D25"/>
              </a:gs>
              <a:gs pos="100000">
                <a:srgbClr val="FFC203"/>
              </a:gs>
            </a:gsLst>
          </a:gradFill>
          <a:ln w="12700">
            <a:miter lim="400000"/>
          </a:ln>
        </p:spPr>
        <p:txBody>
          <a:bodyPr lIns="45719" rIns="45719" anchor="ctr"/>
          <a:lstStyle/>
          <a:p>
            <a:endParaRPr/>
          </a:p>
        </p:txBody>
      </p:sp>
      <p:sp>
        <p:nvSpPr>
          <p:cNvPr id="4" name="Freeform 68">
            <a:extLst>
              <a:ext uri="{FF2B5EF4-FFF2-40B4-BE49-F238E27FC236}">
                <a16:creationId xmlns:a16="http://schemas.microsoft.com/office/drawing/2014/main" id="{FC736A8A-33F8-D9A1-202D-3F4BB6D92F89}"/>
              </a:ext>
            </a:extLst>
          </p:cNvPr>
          <p:cNvSpPr/>
          <p:nvPr/>
        </p:nvSpPr>
        <p:spPr>
          <a:xfrm flipH="1">
            <a:off x="270079" y="2016121"/>
            <a:ext cx="6856987" cy="910732"/>
          </a:xfrm>
          <a:custGeom>
            <a:avLst/>
            <a:gdLst/>
            <a:ahLst/>
            <a:cxnLst>
              <a:cxn ang="0">
                <a:pos x="wd2" y="hd2"/>
              </a:cxn>
              <a:cxn ang="5400000">
                <a:pos x="wd2" y="hd2"/>
              </a:cxn>
              <a:cxn ang="10800000">
                <a:pos x="wd2" y="hd2"/>
              </a:cxn>
              <a:cxn ang="16200000">
                <a:pos x="wd2" y="hd2"/>
              </a:cxn>
            </a:cxnLst>
            <a:rect l="0" t="0" r="r" b="b"/>
            <a:pathLst>
              <a:path w="21600" h="21600" extrusionOk="0">
                <a:moveTo>
                  <a:pt x="20711" y="18319"/>
                </a:moveTo>
                <a:lnTo>
                  <a:pt x="20711" y="14768"/>
                </a:lnTo>
                <a:lnTo>
                  <a:pt x="21600" y="10799"/>
                </a:lnTo>
                <a:lnTo>
                  <a:pt x="20711" y="6832"/>
                </a:lnTo>
                <a:lnTo>
                  <a:pt x="20711" y="3281"/>
                </a:lnTo>
                <a:cubicBezTo>
                  <a:pt x="20711" y="1469"/>
                  <a:pt x="20381" y="0"/>
                  <a:pt x="19975" y="0"/>
                </a:cubicBezTo>
                <a:lnTo>
                  <a:pt x="0" y="0"/>
                </a:lnTo>
                <a:cubicBezTo>
                  <a:pt x="610" y="6886"/>
                  <a:pt x="943" y="14198"/>
                  <a:pt x="983" y="21600"/>
                </a:cubicBezTo>
                <a:lnTo>
                  <a:pt x="19975" y="21600"/>
                </a:lnTo>
                <a:cubicBezTo>
                  <a:pt x="20381" y="21600"/>
                  <a:pt x="20711" y="20131"/>
                  <a:pt x="20711" y="18319"/>
                </a:cubicBezTo>
                <a:close/>
              </a:path>
            </a:pathLst>
          </a:custGeom>
          <a:gradFill>
            <a:gsLst>
              <a:gs pos="4271">
                <a:srgbClr val="B11D4F"/>
              </a:gs>
              <a:gs pos="22708">
                <a:srgbClr val="FF2A70"/>
              </a:gs>
              <a:gs pos="71596">
                <a:srgbClr val="E1359B"/>
              </a:gs>
              <a:gs pos="98899">
                <a:srgbClr val="C23FC6"/>
              </a:gs>
            </a:gsLst>
          </a:gradFill>
          <a:ln w="12700">
            <a:miter lim="400000"/>
          </a:ln>
        </p:spPr>
        <p:txBody>
          <a:bodyPr lIns="45719" rIns="45719" anchor="ctr"/>
          <a:lstStyle/>
          <a:p>
            <a:endParaRPr/>
          </a:p>
        </p:txBody>
      </p:sp>
      <p:sp>
        <p:nvSpPr>
          <p:cNvPr id="5" name="Freeform 69">
            <a:extLst>
              <a:ext uri="{FF2B5EF4-FFF2-40B4-BE49-F238E27FC236}">
                <a16:creationId xmlns:a16="http://schemas.microsoft.com/office/drawing/2014/main" id="{8E704173-448A-6540-C8CC-32CD564BE259}"/>
              </a:ext>
            </a:extLst>
          </p:cNvPr>
          <p:cNvSpPr/>
          <p:nvPr/>
        </p:nvSpPr>
        <p:spPr>
          <a:xfrm flipH="1">
            <a:off x="270078" y="3158628"/>
            <a:ext cx="6704299" cy="910850"/>
          </a:xfrm>
          <a:custGeom>
            <a:avLst/>
            <a:gdLst/>
            <a:ahLst/>
            <a:cxnLst>
              <a:cxn ang="0">
                <a:pos x="wd2" y="hd2"/>
              </a:cxn>
              <a:cxn ang="5400000">
                <a:pos x="wd2" y="hd2"/>
              </a:cxn>
              <a:cxn ang="10800000">
                <a:pos x="wd2" y="hd2"/>
              </a:cxn>
              <a:cxn ang="16200000">
                <a:pos x="wd2" y="hd2"/>
              </a:cxn>
            </a:cxnLst>
            <a:rect l="0" t="0" r="r" b="b"/>
            <a:pathLst>
              <a:path w="21600" h="21600" extrusionOk="0">
                <a:moveTo>
                  <a:pt x="19975" y="21600"/>
                </a:moveTo>
                <a:cubicBezTo>
                  <a:pt x="20381" y="21598"/>
                  <a:pt x="20711" y="20129"/>
                  <a:pt x="20711" y="18316"/>
                </a:cubicBezTo>
                <a:lnTo>
                  <a:pt x="20711" y="14766"/>
                </a:lnTo>
                <a:lnTo>
                  <a:pt x="21600" y="10800"/>
                </a:lnTo>
                <a:lnTo>
                  <a:pt x="20711" y="6845"/>
                </a:lnTo>
                <a:lnTo>
                  <a:pt x="20711" y="3284"/>
                </a:lnTo>
                <a:cubicBezTo>
                  <a:pt x="20711" y="1471"/>
                  <a:pt x="20381" y="2"/>
                  <a:pt x="19975" y="0"/>
                </a:cubicBezTo>
                <a:lnTo>
                  <a:pt x="983" y="0"/>
                </a:lnTo>
                <a:cubicBezTo>
                  <a:pt x="943" y="7402"/>
                  <a:pt x="610" y="14714"/>
                  <a:pt x="0" y="21600"/>
                </a:cubicBezTo>
                <a:close/>
              </a:path>
            </a:pathLst>
          </a:custGeom>
          <a:gradFill>
            <a:gsLst>
              <a:gs pos="2694">
                <a:srgbClr val="3470A8"/>
              </a:gs>
              <a:gs pos="22846">
                <a:srgbClr val="4FACFE"/>
              </a:gs>
              <a:gs pos="63342">
                <a:srgbClr val="28CFFE"/>
              </a:gs>
              <a:gs pos="100000">
                <a:srgbClr val="00F2FE"/>
              </a:gs>
            </a:gsLst>
          </a:gradFill>
          <a:ln w="12700">
            <a:miter lim="400000"/>
          </a:ln>
        </p:spPr>
        <p:txBody>
          <a:bodyPr lIns="45719" rIns="45719" anchor="ctr"/>
          <a:lstStyle/>
          <a:p>
            <a:endParaRPr/>
          </a:p>
        </p:txBody>
      </p:sp>
      <p:sp>
        <p:nvSpPr>
          <p:cNvPr id="6" name="Freeform 70">
            <a:extLst>
              <a:ext uri="{FF2B5EF4-FFF2-40B4-BE49-F238E27FC236}">
                <a16:creationId xmlns:a16="http://schemas.microsoft.com/office/drawing/2014/main" id="{246E2C02-D83D-AD4E-BA70-62A38E7C95FC}"/>
              </a:ext>
            </a:extLst>
          </p:cNvPr>
          <p:cNvSpPr/>
          <p:nvPr/>
        </p:nvSpPr>
        <p:spPr>
          <a:xfrm flipH="1">
            <a:off x="203244" y="4293051"/>
            <a:ext cx="7664631" cy="9107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228" y="21600"/>
                </a:lnTo>
                <a:cubicBezTo>
                  <a:pt x="20571" y="21600"/>
                  <a:pt x="20849" y="20131"/>
                  <a:pt x="20849" y="18319"/>
                </a:cubicBezTo>
                <a:lnTo>
                  <a:pt x="20849" y="14768"/>
                </a:lnTo>
                <a:lnTo>
                  <a:pt x="21600" y="10801"/>
                </a:lnTo>
                <a:lnTo>
                  <a:pt x="20849" y="6832"/>
                </a:lnTo>
                <a:lnTo>
                  <a:pt x="20849" y="3281"/>
                </a:lnTo>
                <a:cubicBezTo>
                  <a:pt x="20849" y="1469"/>
                  <a:pt x="20571" y="0"/>
                  <a:pt x="20228" y="0"/>
                </a:cubicBezTo>
                <a:lnTo>
                  <a:pt x="3104" y="0"/>
                </a:lnTo>
                <a:cubicBezTo>
                  <a:pt x="2377" y="8300"/>
                  <a:pt x="1318" y="15669"/>
                  <a:pt x="0" y="21600"/>
                </a:cubicBezTo>
                <a:close/>
              </a:path>
            </a:pathLst>
          </a:custGeom>
          <a:gradFill>
            <a:gsLst>
              <a:gs pos="3073">
                <a:srgbClr val="076B01"/>
              </a:gs>
              <a:gs pos="19773">
                <a:srgbClr val="0CB100"/>
              </a:gs>
              <a:gs pos="41886">
                <a:srgbClr val="85CE02"/>
              </a:gs>
              <a:gs pos="100000">
                <a:srgbClr val="FFEA03"/>
              </a:gs>
            </a:gsLst>
          </a:gradFill>
          <a:ln w="12700">
            <a:miter lim="400000"/>
          </a:ln>
        </p:spPr>
        <p:txBody>
          <a:bodyPr lIns="45719" rIns="45719" anchor="ctr"/>
          <a:lstStyle/>
          <a:p>
            <a:endParaRPr/>
          </a:p>
        </p:txBody>
      </p:sp>
      <p:grpSp>
        <p:nvGrpSpPr>
          <p:cNvPr id="7" name="Group">
            <a:extLst>
              <a:ext uri="{FF2B5EF4-FFF2-40B4-BE49-F238E27FC236}">
                <a16:creationId xmlns:a16="http://schemas.microsoft.com/office/drawing/2014/main" id="{7C1F45C0-FA85-3DA1-F721-8C8F9F69061E}"/>
              </a:ext>
            </a:extLst>
          </p:cNvPr>
          <p:cNvGrpSpPr/>
          <p:nvPr/>
        </p:nvGrpSpPr>
        <p:grpSpPr>
          <a:xfrm>
            <a:off x="6649203" y="592416"/>
            <a:ext cx="5321080" cy="5321462"/>
            <a:chOff x="0" y="0"/>
            <a:chExt cx="5321079" cy="5321461"/>
          </a:xfrm>
        </p:grpSpPr>
        <p:sp>
          <p:nvSpPr>
            <p:cNvPr id="8" name="Freeform 66">
              <a:extLst>
                <a:ext uri="{FF2B5EF4-FFF2-40B4-BE49-F238E27FC236}">
                  <a16:creationId xmlns:a16="http://schemas.microsoft.com/office/drawing/2014/main" id="{5461BAC6-8FF6-3540-304D-2A6FCD1ABF38}"/>
                </a:ext>
              </a:extLst>
            </p:cNvPr>
            <p:cNvSpPr/>
            <p:nvPr/>
          </p:nvSpPr>
          <p:spPr>
            <a:xfrm>
              <a:off x="0" y="0"/>
              <a:ext cx="5321080" cy="5321462"/>
            </a:xfrm>
            <a:custGeom>
              <a:avLst/>
              <a:gdLst/>
              <a:ahLst/>
              <a:cxnLst>
                <a:cxn ang="0">
                  <a:pos x="wd2" y="hd2"/>
                </a:cxn>
                <a:cxn ang="5400000">
                  <a:pos x="wd2" y="hd2"/>
                </a:cxn>
                <a:cxn ang="10800000">
                  <a:pos x="wd2" y="hd2"/>
                </a:cxn>
                <a:cxn ang="16200000">
                  <a:pos x="wd2" y="hd2"/>
                </a:cxn>
              </a:cxnLst>
              <a:rect l="0" t="0" r="r" b="b"/>
              <a:pathLst>
                <a:path w="21600" h="21600" extrusionOk="0">
                  <a:moveTo>
                    <a:pt x="10800" y="902"/>
                  </a:moveTo>
                  <a:cubicBezTo>
                    <a:pt x="16267" y="904"/>
                    <a:pt x="20698" y="5339"/>
                    <a:pt x="20695" y="10806"/>
                  </a:cubicBezTo>
                  <a:cubicBezTo>
                    <a:pt x="20693" y="16274"/>
                    <a:pt x="16259" y="20704"/>
                    <a:pt x="10791" y="20702"/>
                  </a:cubicBezTo>
                  <a:cubicBezTo>
                    <a:pt x="5324" y="20699"/>
                    <a:pt x="894" y="16265"/>
                    <a:pt x="896" y="10798"/>
                  </a:cubicBezTo>
                  <a:cubicBezTo>
                    <a:pt x="897" y="8172"/>
                    <a:pt x="1942" y="5654"/>
                    <a:pt x="3800" y="3798"/>
                  </a:cubicBezTo>
                  <a:cubicBezTo>
                    <a:pt x="5653" y="1937"/>
                    <a:pt x="8173" y="894"/>
                    <a:pt x="10800" y="902"/>
                  </a:cubicBezTo>
                  <a:close/>
                  <a:moveTo>
                    <a:pt x="10800" y="0"/>
                  </a:moveTo>
                  <a:cubicBezTo>
                    <a:pt x="4835" y="0"/>
                    <a:pt x="0" y="4835"/>
                    <a:pt x="0" y="10800"/>
                  </a:cubicBezTo>
                  <a:cubicBezTo>
                    <a:pt x="0" y="16765"/>
                    <a:pt x="4835" y="21600"/>
                    <a:pt x="10800" y="21600"/>
                  </a:cubicBezTo>
                  <a:cubicBezTo>
                    <a:pt x="16765" y="21600"/>
                    <a:pt x="21600" y="16764"/>
                    <a:pt x="21600" y="10800"/>
                  </a:cubicBezTo>
                  <a:cubicBezTo>
                    <a:pt x="21600" y="4835"/>
                    <a:pt x="16765" y="0"/>
                    <a:pt x="10800" y="0"/>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152400" dist="90035" dir="2315233" rotWithShape="0">
                <a:srgbClr val="000000">
                  <a:alpha val="38297"/>
                </a:srgbClr>
              </a:outerShdw>
            </a:effectLst>
          </p:spPr>
          <p:txBody>
            <a:bodyPr wrap="square" lIns="45719" tIns="45719" rIns="45719" bIns="45719" numCol="1" anchor="ctr">
              <a:noAutofit/>
            </a:bodyPr>
            <a:lstStyle/>
            <a:p>
              <a:endParaRPr/>
            </a:p>
          </p:txBody>
        </p:sp>
        <p:grpSp>
          <p:nvGrpSpPr>
            <p:cNvPr id="9" name="Group">
              <a:extLst>
                <a:ext uri="{FF2B5EF4-FFF2-40B4-BE49-F238E27FC236}">
                  <a16:creationId xmlns:a16="http://schemas.microsoft.com/office/drawing/2014/main" id="{B4B09D92-BE5C-1A73-3857-9F6D7142A9A4}"/>
                </a:ext>
              </a:extLst>
            </p:cNvPr>
            <p:cNvGrpSpPr/>
            <p:nvPr/>
          </p:nvGrpSpPr>
          <p:grpSpPr>
            <a:xfrm>
              <a:off x="677673" y="711305"/>
              <a:ext cx="3973608" cy="3980609"/>
              <a:chOff x="0" y="0"/>
              <a:chExt cx="3973607" cy="3980607"/>
            </a:xfrm>
          </p:grpSpPr>
          <p:sp>
            <p:nvSpPr>
              <p:cNvPr id="10" name="Freeform 72">
                <a:extLst>
                  <a:ext uri="{FF2B5EF4-FFF2-40B4-BE49-F238E27FC236}">
                    <a16:creationId xmlns:a16="http://schemas.microsoft.com/office/drawing/2014/main" id="{3F61A41C-8CBD-7FDA-CB8C-0F79F2F76965}"/>
                  </a:ext>
                </a:extLst>
              </p:cNvPr>
              <p:cNvSpPr/>
              <p:nvPr/>
            </p:nvSpPr>
            <p:spPr>
              <a:xfrm>
                <a:off x="2824612"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31" y="21600"/>
                    </a:lnTo>
                    <a:lnTo>
                      <a:pt x="1031" y="17025"/>
                    </a:lnTo>
                    <a:lnTo>
                      <a:pt x="8227" y="17025"/>
                    </a:lnTo>
                    <a:lnTo>
                      <a:pt x="8227" y="5559"/>
                    </a:lnTo>
                    <a:cubicBezTo>
                      <a:pt x="7817" y="5927"/>
                      <a:pt x="7326" y="6241"/>
                      <a:pt x="6775" y="6486"/>
                    </a:cubicBezTo>
                    <a:cubicBezTo>
                      <a:pt x="6085" y="6816"/>
                      <a:pt x="5366" y="7111"/>
                      <a:pt x="4624" y="7371"/>
                    </a:cubicBezTo>
                    <a:cubicBezTo>
                      <a:pt x="3851" y="7651"/>
                      <a:pt x="3045" y="7878"/>
                      <a:pt x="2218" y="8049"/>
                    </a:cubicBezTo>
                    <a:cubicBezTo>
                      <a:pt x="1499" y="8217"/>
                      <a:pt x="752" y="8306"/>
                      <a:pt x="0" y="8314"/>
                    </a:cubicBezTo>
                    <a:lnTo>
                      <a:pt x="0" y="3590"/>
                    </a:lnTo>
                    <a:cubicBezTo>
                      <a:pt x="770" y="3559"/>
                      <a:pt x="1524" y="3412"/>
                      <a:pt x="2218" y="3160"/>
                    </a:cubicBezTo>
                    <a:cubicBezTo>
                      <a:pt x="3112" y="2860"/>
                      <a:pt x="3975" y="2512"/>
                      <a:pt x="4801" y="2118"/>
                    </a:cubicBezTo>
                    <a:cubicBezTo>
                      <a:pt x="5573" y="1756"/>
                      <a:pt x="6314" y="1358"/>
                      <a:pt x="7019" y="927"/>
                    </a:cubicBezTo>
                    <a:cubicBezTo>
                      <a:pt x="7484" y="669"/>
                      <a:pt x="7888" y="356"/>
                      <a:pt x="8217" y="0"/>
                    </a:cubicBezTo>
                    <a:lnTo>
                      <a:pt x="15158" y="0"/>
                    </a:lnTo>
                    <a:lnTo>
                      <a:pt x="15158"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1" name="Freeform 73">
                <a:extLst>
                  <a:ext uri="{FF2B5EF4-FFF2-40B4-BE49-F238E27FC236}">
                    <a16:creationId xmlns:a16="http://schemas.microsoft.com/office/drawing/2014/main" id="{8A1F982B-5BFC-1DFE-B421-A2CA04CA379C}"/>
                  </a:ext>
                </a:extLst>
              </p:cNvPr>
              <p:cNvSpPr/>
              <p:nvPr/>
            </p:nvSpPr>
            <p:spPr>
              <a:xfrm>
                <a:off x="3479353" y="916814"/>
                <a:ext cx="257522" cy="310766"/>
              </a:xfrm>
              <a:custGeom>
                <a:avLst/>
                <a:gdLst/>
                <a:ahLst/>
                <a:cxnLst>
                  <a:cxn ang="0">
                    <a:pos x="wd2" y="hd2"/>
                  </a:cxn>
                  <a:cxn ang="5400000">
                    <a:pos x="wd2" y="hd2"/>
                  </a:cxn>
                  <a:cxn ang="10800000">
                    <a:pos x="wd2" y="hd2"/>
                  </a:cxn>
                  <a:cxn ang="16200000">
                    <a:pos x="wd2" y="hd2"/>
                  </a:cxn>
                </a:cxnLst>
                <a:rect l="0" t="0" r="r" b="b"/>
                <a:pathLst>
                  <a:path w="21587" h="21586" extrusionOk="0">
                    <a:moveTo>
                      <a:pt x="1" y="21586"/>
                    </a:moveTo>
                    <a:cubicBezTo>
                      <a:pt x="-13" y="20573"/>
                      <a:pt x="92" y="19560"/>
                      <a:pt x="315" y="18564"/>
                    </a:cubicBezTo>
                    <a:cubicBezTo>
                      <a:pt x="510" y="17682"/>
                      <a:pt x="881" y="16834"/>
                      <a:pt x="1412" y="16054"/>
                    </a:cubicBezTo>
                    <a:cubicBezTo>
                      <a:pt x="1980" y="15243"/>
                      <a:pt x="2706" y="14515"/>
                      <a:pt x="3559" y="13901"/>
                    </a:cubicBezTo>
                    <a:cubicBezTo>
                      <a:pt x="4627" y="13144"/>
                      <a:pt x="5791" y="12485"/>
                      <a:pt x="7030" y="11935"/>
                    </a:cubicBezTo>
                    <a:lnTo>
                      <a:pt x="10274" y="10505"/>
                    </a:lnTo>
                    <a:cubicBezTo>
                      <a:pt x="11083" y="10164"/>
                      <a:pt x="11868" y="9787"/>
                      <a:pt x="12627" y="9376"/>
                    </a:cubicBezTo>
                    <a:cubicBezTo>
                      <a:pt x="13171" y="9091"/>
                      <a:pt x="13654" y="8734"/>
                      <a:pt x="14058" y="8319"/>
                    </a:cubicBezTo>
                    <a:cubicBezTo>
                      <a:pt x="14389" y="7964"/>
                      <a:pt x="14566" y="7526"/>
                      <a:pt x="14558" y="7077"/>
                    </a:cubicBezTo>
                    <a:cubicBezTo>
                      <a:pt x="14560" y="6337"/>
                      <a:pt x="14165" y="5634"/>
                      <a:pt x="13480" y="5159"/>
                    </a:cubicBezTo>
                    <a:cubicBezTo>
                      <a:pt x="12608" y="4580"/>
                      <a:pt x="11507" y="4291"/>
                      <a:pt x="10392" y="4347"/>
                    </a:cubicBezTo>
                    <a:cubicBezTo>
                      <a:pt x="9727" y="4342"/>
                      <a:pt x="9065" y="4424"/>
                      <a:pt x="8431" y="4591"/>
                    </a:cubicBezTo>
                    <a:cubicBezTo>
                      <a:pt x="7839" y="4749"/>
                      <a:pt x="7273" y="4967"/>
                      <a:pt x="6745" y="5241"/>
                    </a:cubicBezTo>
                    <a:cubicBezTo>
                      <a:pt x="6234" y="5505"/>
                      <a:pt x="5755" y="5810"/>
                      <a:pt x="5314" y="6150"/>
                    </a:cubicBezTo>
                    <a:cubicBezTo>
                      <a:pt x="4889" y="6478"/>
                      <a:pt x="4492" y="6831"/>
                      <a:pt x="4128" y="7207"/>
                    </a:cubicBezTo>
                    <a:lnTo>
                      <a:pt x="275" y="3534"/>
                    </a:lnTo>
                    <a:cubicBezTo>
                      <a:pt x="776" y="3107"/>
                      <a:pt x="1332" y="2726"/>
                      <a:pt x="1932" y="2397"/>
                    </a:cubicBezTo>
                    <a:cubicBezTo>
                      <a:pt x="2733" y="1953"/>
                      <a:pt x="3580" y="1567"/>
                      <a:pt x="4461" y="1244"/>
                    </a:cubicBezTo>
                    <a:cubicBezTo>
                      <a:pt x="5502" y="869"/>
                      <a:pt x="6581" y="572"/>
                      <a:pt x="7686" y="358"/>
                    </a:cubicBezTo>
                    <a:cubicBezTo>
                      <a:pt x="8926" y="116"/>
                      <a:pt x="10196" y="-4"/>
                      <a:pt x="11470" y="1"/>
                    </a:cubicBezTo>
                    <a:cubicBezTo>
                      <a:pt x="12851" y="-14"/>
                      <a:pt x="14225" y="145"/>
                      <a:pt x="15548" y="472"/>
                    </a:cubicBezTo>
                    <a:cubicBezTo>
                      <a:pt x="16648" y="739"/>
                      <a:pt x="17676" y="1177"/>
                      <a:pt x="18577" y="1763"/>
                    </a:cubicBezTo>
                    <a:cubicBezTo>
                      <a:pt x="19377" y="2308"/>
                      <a:pt x="20020" y="2993"/>
                      <a:pt x="20460" y="3770"/>
                    </a:cubicBezTo>
                    <a:cubicBezTo>
                      <a:pt x="20895" y="4569"/>
                      <a:pt x="21116" y="5436"/>
                      <a:pt x="21107" y="6313"/>
                    </a:cubicBezTo>
                    <a:cubicBezTo>
                      <a:pt x="21125" y="7109"/>
                      <a:pt x="20924" y="7898"/>
                      <a:pt x="20518" y="8620"/>
                    </a:cubicBezTo>
                    <a:cubicBezTo>
                      <a:pt x="20146" y="9274"/>
                      <a:pt x="19649" y="9875"/>
                      <a:pt x="19048" y="10399"/>
                    </a:cubicBezTo>
                    <a:cubicBezTo>
                      <a:pt x="18455" y="10909"/>
                      <a:pt x="17798" y="11364"/>
                      <a:pt x="17087" y="11756"/>
                    </a:cubicBezTo>
                    <a:cubicBezTo>
                      <a:pt x="16382" y="12138"/>
                      <a:pt x="15705" y="12479"/>
                      <a:pt x="15048" y="12771"/>
                    </a:cubicBezTo>
                    <a:lnTo>
                      <a:pt x="13215" y="13624"/>
                    </a:lnTo>
                    <a:cubicBezTo>
                      <a:pt x="12529" y="13949"/>
                      <a:pt x="11843" y="14299"/>
                      <a:pt x="11176" y="14689"/>
                    </a:cubicBezTo>
                    <a:cubicBezTo>
                      <a:pt x="10529" y="15054"/>
                      <a:pt x="9907" y="15451"/>
                      <a:pt x="9314" y="15875"/>
                    </a:cubicBezTo>
                    <a:cubicBezTo>
                      <a:pt x="8813" y="16220"/>
                      <a:pt x="8377" y="16625"/>
                      <a:pt x="8020" y="17077"/>
                    </a:cubicBezTo>
                    <a:lnTo>
                      <a:pt x="21587" y="17077"/>
                    </a:lnTo>
                    <a:lnTo>
                      <a:pt x="21587" y="21570"/>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4" name="Freeform 74">
                <a:extLst>
                  <a:ext uri="{FF2B5EF4-FFF2-40B4-BE49-F238E27FC236}">
                    <a16:creationId xmlns:a16="http://schemas.microsoft.com/office/drawing/2014/main" id="{5C1AFB69-67FD-7567-6719-47B6240F91A8}"/>
                  </a:ext>
                </a:extLst>
              </p:cNvPr>
              <p:cNvSpPr/>
              <p:nvPr/>
            </p:nvSpPr>
            <p:spPr>
              <a:xfrm>
                <a:off x="3710679" y="1781468"/>
                <a:ext cx="262929" cy="386351"/>
              </a:xfrm>
              <a:custGeom>
                <a:avLst/>
                <a:gdLst/>
                <a:ahLst/>
                <a:cxnLst>
                  <a:cxn ang="0">
                    <a:pos x="wd2" y="hd2"/>
                  </a:cxn>
                  <a:cxn ang="5400000">
                    <a:pos x="wd2" y="hd2"/>
                  </a:cxn>
                  <a:cxn ang="10800000">
                    <a:pos x="wd2" y="hd2"/>
                  </a:cxn>
                  <a:cxn ang="16200000">
                    <a:pos x="wd2" y="hd2"/>
                  </a:cxn>
                </a:cxnLst>
                <a:rect l="0" t="0" r="r" b="b"/>
                <a:pathLst>
                  <a:path w="21548" h="21566" extrusionOk="0">
                    <a:moveTo>
                      <a:pt x="15459" y="10139"/>
                    </a:moveTo>
                    <a:cubicBezTo>
                      <a:pt x="17200" y="10334"/>
                      <a:pt x="18770" y="10968"/>
                      <a:pt x="19858" y="11915"/>
                    </a:cubicBezTo>
                    <a:cubicBezTo>
                      <a:pt x="21004" y="12926"/>
                      <a:pt x="21600" y="14176"/>
                      <a:pt x="21545" y="15453"/>
                    </a:cubicBezTo>
                    <a:cubicBezTo>
                      <a:pt x="21560" y="16329"/>
                      <a:pt x="21281" y="17195"/>
                      <a:pt x="20730" y="17986"/>
                    </a:cubicBezTo>
                    <a:cubicBezTo>
                      <a:pt x="20199" y="18738"/>
                      <a:pt x="19422" y="19397"/>
                      <a:pt x="18459" y="19912"/>
                    </a:cubicBezTo>
                    <a:cubicBezTo>
                      <a:pt x="17388" y="20466"/>
                      <a:pt x="16176" y="20880"/>
                      <a:pt x="14884" y="21133"/>
                    </a:cubicBezTo>
                    <a:cubicBezTo>
                      <a:pt x="13348" y="21432"/>
                      <a:pt x="11756" y="21578"/>
                      <a:pt x="10159" y="21564"/>
                    </a:cubicBezTo>
                    <a:cubicBezTo>
                      <a:pt x="8142" y="21591"/>
                      <a:pt x="6138" y="21342"/>
                      <a:pt x="4265" y="20832"/>
                    </a:cubicBezTo>
                    <a:cubicBezTo>
                      <a:pt x="2607" y="20374"/>
                      <a:pt x="1142" y="19643"/>
                      <a:pt x="0" y="18704"/>
                    </a:cubicBezTo>
                    <a:lnTo>
                      <a:pt x="3326" y="15871"/>
                    </a:lnTo>
                    <a:cubicBezTo>
                      <a:pt x="4053" y="16509"/>
                      <a:pt x="4979" y="17028"/>
                      <a:pt x="6038" y="17392"/>
                    </a:cubicBezTo>
                    <a:cubicBezTo>
                      <a:pt x="7274" y="17773"/>
                      <a:pt x="8621" y="17956"/>
                      <a:pt x="9977" y="17927"/>
                    </a:cubicBezTo>
                    <a:cubicBezTo>
                      <a:pt x="11412" y="17992"/>
                      <a:pt x="12840" y="17740"/>
                      <a:pt x="14050" y="17209"/>
                    </a:cubicBezTo>
                    <a:cubicBezTo>
                      <a:pt x="15027" y="16678"/>
                      <a:pt x="15554" y="15852"/>
                      <a:pt x="15459" y="15003"/>
                    </a:cubicBezTo>
                    <a:cubicBezTo>
                      <a:pt x="15529" y="14074"/>
                      <a:pt x="14919" y="13181"/>
                      <a:pt x="13830" y="12620"/>
                    </a:cubicBezTo>
                    <a:cubicBezTo>
                      <a:pt x="12372" y="11989"/>
                      <a:pt x="10654" y="11696"/>
                      <a:pt x="8932" y="11784"/>
                    </a:cubicBezTo>
                    <a:lnTo>
                      <a:pt x="7705" y="11784"/>
                    </a:lnTo>
                    <a:lnTo>
                      <a:pt x="7705" y="8801"/>
                    </a:lnTo>
                    <a:lnTo>
                      <a:pt x="9057" y="8801"/>
                    </a:lnTo>
                    <a:cubicBezTo>
                      <a:pt x="10556" y="8865"/>
                      <a:pt x="12042" y="8574"/>
                      <a:pt x="13264" y="7978"/>
                    </a:cubicBezTo>
                    <a:cubicBezTo>
                      <a:pt x="14224" y="7479"/>
                      <a:pt x="14776" y="6698"/>
                      <a:pt x="14750" y="5876"/>
                    </a:cubicBezTo>
                    <a:cubicBezTo>
                      <a:pt x="14827" y="5166"/>
                      <a:pt x="14364" y="4478"/>
                      <a:pt x="13523" y="4055"/>
                    </a:cubicBezTo>
                    <a:cubicBezTo>
                      <a:pt x="12578" y="3632"/>
                      <a:pt x="11461" y="3424"/>
                      <a:pt x="10332" y="3460"/>
                    </a:cubicBezTo>
                    <a:cubicBezTo>
                      <a:pt x="9063" y="3455"/>
                      <a:pt x="7816" y="3680"/>
                      <a:pt x="6718" y="4113"/>
                    </a:cubicBezTo>
                    <a:cubicBezTo>
                      <a:pt x="5644" y="4538"/>
                      <a:pt x="4747" y="5143"/>
                      <a:pt x="4112" y="5869"/>
                    </a:cubicBezTo>
                    <a:lnTo>
                      <a:pt x="431" y="3069"/>
                    </a:lnTo>
                    <a:cubicBezTo>
                      <a:pt x="906" y="2589"/>
                      <a:pt x="1499" y="2169"/>
                      <a:pt x="2185" y="1828"/>
                    </a:cubicBezTo>
                    <a:cubicBezTo>
                      <a:pt x="2952" y="1447"/>
                      <a:pt x="3782" y="1127"/>
                      <a:pt x="4658" y="875"/>
                    </a:cubicBezTo>
                    <a:cubicBezTo>
                      <a:pt x="5622" y="589"/>
                      <a:pt x="6627" y="370"/>
                      <a:pt x="7657" y="222"/>
                    </a:cubicBezTo>
                    <a:cubicBezTo>
                      <a:pt x="8755" y="72"/>
                      <a:pt x="9873" y="-2"/>
                      <a:pt x="10993" y="0"/>
                    </a:cubicBezTo>
                    <a:cubicBezTo>
                      <a:pt x="12368" y="-9"/>
                      <a:pt x="13737" y="121"/>
                      <a:pt x="15056" y="386"/>
                    </a:cubicBezTo>
                    <a:cubicBezTo>
                      <a:pt x="16200" y="618"/>
                      <a:pt x="17276" y="982"/>
                      <a:pt x="18238" y="1463"/>
                    </a:cubicBezTo>
                    <a:cubicBezTo>
                      <a:pt x="20016" y="2352"/>
                      <a:pt x="21051" y="3773"/>
                      <a:pt x="21017" y="5275"/>
                    </a:cubicBezTo>
                    <a:cubicBezTo>
                      <a:pt x="21021" y="5854"/>
                      <a:pt x="20888" y="6429"/>
                      <a:pt x="20624" y="6979"/>
                    </a:cubicBezTo>
                    <a:cubicBezTo>
                      <a:pt x="20366" y="7507"/>
                      <a:pt x="19981" y="8001"/>
                      <a:pt x="19484" y="8442"/>
                    </a:cubicBezTo>
                    <a:cubicBezTo>
                      <a:pt x="18989" y="8875"/>
                      <a:pt x="18389" y="9248"/>
                      <a:pt x="17711" y="9545"/>
                    </a:cubicBezTo>
                    <a:cubicBezTo>
                      <a:pt x="17026" y="9843"/>
                      <a:pt x="16260" y="10045"/>
                      <a:pt x="15459" y="10139"/>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5" name="Freeform 75">
                <a:extLst>
                  <a:ext uri="{FF2B5EF4-FFF2-40B4-BE49-F238E27FC236}">
                    <a16:creationId xmlns:a16="http://schemas.microsoft.com/office/drawing/2014/main" id="{0A352A20-3C11-0094-7581-115726895A77}"/>
                  </a:ext>
                </a:extLst>
              </p:cNvPr>
              <p:cNvSpPr/>
              <p:nvPr/>
            </p:nvSpPr>
            <p:spPr>
              <a:xfrm>
                <a:off x="3453057" y="2649402"/>
                <a:ext cx="274463" cy="372972"/>
              </a:xfrm>
              <a:custGeom>
                <a:avLst/>
                <a:gdLst/>
                <a:ahLst/>
                <a:cxnLst>
                  <a:cxn ang="0">
                    <a:pos x="wd2" y="hd2"/>
                  </a:cxn>
                  <a:cxn ang="5400000">
                    <a:pos x="wd2" y="hd2"/>
                  </a:cxn>
                  <a:cxn ang="10800000">
                    <a:pos x="wd2" y="hd2"/>
                  </a:cxn>
                  <a:cxn ang="16200000">
                    <a:pos x="wd2" y="hd2"/>
                  </a:cxn>
                </a:cxnLst>
                <a:rect l="0" t="0" r="r" b="b"/>
                <a:pathLst>
                  <a:path w="21600" h="21600" extrusionOk="0">
                    <a:moveTo>
                      <a:pt x="12286" y="21580"/>
                    </a:moveTo>
                    <a:lnTo>
                      <a:pt x="12286" y="16967"/>
                    </a:lnTo>
                    <a:lnTo>
                      <a:pt x="0" y="16967"/>
                    </a:lnTo>
                    <a:lnTo>
                      <a:pt x="0" y="13309"/>
                    </a:lnTo>
                    <a:lnTo>
                      <a:pt x="14090" y="0"/>
                    </a:lnTo>
                    <a:lnTo>
                      <a:pt x="17919" y="0"/>
                    </a:lnTo>
                    <a:lnTo>
                      <a:pt x="17919" y="13276"/>
                    </a:lnTo>
                    <a:lnTo>
                      <a:pt x="21600" y="13276"/>
                    </a:lnTo>
                    <a:lnTo>
                      <a:pt x="21600" y="16987"/>
                    </a:lnTo>
                    <a:lnTo>
                      <a:pt x="17919" y="16987"/>
                    </a:lnTo>
                    <a:lnTo>
                      <a:pt x="17919" y="21600"/>
                    </a:lnTo>
                    <a:close/>
                    <a:moveTo>
                      <a:pt x="5642" y="13255"/>
                    </a:moveTo>
                    <a:lnTo>
                      <a:pt x="12912" y="13255"/>
                    </a:lnTo>
                    <a:lnTo>
                      <a:pt x="12912" y="6258"/>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6" name="Freeform 76">
                <a:extLst>
                  <a:ext uri="{FF2B5EF4-FFF2-40B4-BE49-F238E27FC236}">
                    <a16:creationId xmlns:a16="http://schemas.microsoft.com/office/drawing/2014/main" id="{9652C062-0CE2-7CE1-5B5B-98D7C36C1CE0}"/>
                  </a:ext>
                </a:extLst>
              </p:cNvPr>
              <p:cNvSpPr/>
              <p:nvPr/>
            </p:nvSpPr>
            <p:spPr>
              <a:xfrm>
                <a:off x="2786957" y="3345052"/>
                <a:ext cx="263934" cy="385043"/>
              </a:xfrm>
              <a:custGeom>
                <a:avLst/>
                <a:gdLst/>
                <a:ahLst/>
                <a:cxnLst>
                  <a:cxn ang="0">
                    <a:pos x="wd2" y="hd2"/>
                  </a:cxn>
                  <a:cxn ang="5400000">
                    <a:pos x="wd2" y="hd2"/>
                  </a:cxn>
                  <a:cxn ang="10800000">
                    <a:pos x="wd2" y="hd2"/>
                  </a:cxn>
                  <a:cxn ang="16200000">
                    <a:pos x="wd2" y="hd2"/>
                  </a:cxn>
                </a:cxnLst>
                <a:rect l="0" t="0" r="r" b="b"/>
                <a:pathLst>
                  <a:path w="21320" h="21575" extrusionOk="0">
                    <a:moveTo>
                      <a:pt x="11260" y="7563"/>
                    </a:moveTo>
                    <a:cubicBezTo>
                      <a:pt x="12630" y="7554"/>
                      <a:pt x="13991" y="7720"/>
                      <a:pt x="15274" y="8054"/>
                    </a:cubicBezTo>
                    <a:cubicBezTo>
                      <a:pt x="16464" y="8361"/>
                      <a:pt x="17551" y="8834"/>
                      <a:pt x="18467" y="9444"/>
                    </a:cubicBezTo>
                    <a:cubicBezTo>
                      <a:pt x="19374" y="10054"/>
                      <a:pt x="20088" y="10788"/>
                      <a:pt x="20564" y="11600"/>
                    </a:cubicBezTo>
                    <a:cubicBezTo>
                      <a:pt x="21600" y="13443"/>
                      <a:pt x="21570" y="15493"/>
                      <a:pt x="20479" y="17321"/>
                    </a:cubicBezTo>
                    <a:cubicBezTo>
                      <a:pt x="19935" y="18182"/>
                      <a:pt x="19133" y="18952"/>
                      <a:pt x="18127" y="19582"/>
                    </a:cubicBezTo>
                    <a:cubicBezTo>
                      <a:pt x="17082" y="20227"/>
                      <a:pt x="15866" y="20726"/>
                      <a:pt x="14547" y="21050"/>
                    </a:cubicBezTo>
                    <a:cubicBezTo>
                      <a:pt x="13104" y="21405"/>
                      <a:pt x="11582" y="21582"/>
                      <a:pt x="10051" y="21574"/>
                    </a:cubicBezTo>
                    <a:cubicBezTo>
                      <a:pt x="7957" y="21600"/>
                      <a:pt x="5888" y="21260"/>
                      <a:pt x="4033" y="20585"/>
                    </a:cubicBezTo>
                    <a:cubicBezTo>
                      <a:pt x="2339" y="19979"/>
                      <a:pt x="936" y="19043"/>
                      <a:pt x="0" y="17891"/>
                    </a:cubicBezTo>
                    <a:lnTo>
                      <a:pt x="3325" y="15492"/>
                    </a:lnTo>
                    <a:cubicBezTo>
                      <a:pt x="4113" y="16266"/>
                      <a:pt x="5147" y="16903"/>
                      <a:pt x="6348" y="17354"/>
                    </a:cubicBezTo>
                    <a:cubicBezTo>
                      <a:pt x="7501" y="17805"/>
                      <a:pt x="8802" y="18042"/>
                      <a:pt x="10126" y="18042"/>
                    </a:cubicBezTo>
                    <a:cubicBezTo>
                      <a:pt x="11521" y="18071"/>
                      <a:pt x="12877" y="17720"/>
                      <a:pt x="13905" y="17065"/>
                    </a:cubicBezTo>
                    <a:cubicBezTo>
                      <a:pt x="14930" y="16384"/>
                      <a:pt x="15475" y="15427"/>
                      <a:pt x="15397" y="14444"/>
                    </a:cubicBezTo>
                    <a:cubicBezTo>
                      <a:pt x="15557" y="12638"/>
                      <a:pt x="13576" y="11083"/>
                      <a:pt x="10973" y="10972"/>
                    </a:cubicBezTo>
                    <a:cubicBezTo>
                      <a:pt x="10795" y="10965"/>
                      <a:pt x="10616" y="10964"/>
                      <a:pt x="10438" y="10971"/>
                    </a:cubicBezTo>
                    <a:cubicBezTo>
                      <a:pt x="9514" y="10967"/>
                      <a:pt x="8603" y="11120"/>
                      <a:pt x="7784" y="11416"/>
                    </a:cubicBezTo>
                    <a:cubicBezTo>
                      <a:pt x="6986" y="11702"/>
                      <a:pt x="6309" y="12126"/>
                      <a:pt x="5819" y="12648"/>
                    </a:cubicBezTo>
                    <a:lnTo>
                      <a:pt x="765" y="12648"/>
                    </a:lnTo>
                    <a:cubicBezTo>
                      <a:pt x="805" y="12428"/>
                      <a:pt x="862" y="12209"/>
                      <a:pt x="935" y="11993"/>
                    </a:cubicBezTo>
                    <a:cubicBezTo>
                      <a:pt x="1049" y="11606"/>
                      <a:pt x="1200" y="11102"/>
                      <a:pt x="1370" y="10499"/>
                    </a:cubicBezTo>
                    <a:cubicBezTo>
                      <a:pt x="1540" y="9896"/>
                      <a:pt x="1729" y="9188"/>
                      <a:pt x="1927" y="8461"/>
                    </a:cubicBezTo>
                    <a:cubicBezTo>
                      <a:pt x="2125" y="7733"/>
                      <a:pt x="2352" y="6947"/>
                      <a:pt x="2579" y="6167"/>
                    </a:cubicBezTo>
                    <a:cubicBezTo>
                      <a:pt x="3102" y="4332"/>
                      <a:pt x="3678" y="2276"/>
                      <a:pt x="4307" y="0"/>
                    </a:cubicBezTo>
                    <a:lnTo>
                      <a:pt x="19421" y="0"/>
                    </a:lnTo>
                    <a:lnTo>
                      <a:pt x="19421" y="3650"/>
                    </a:lnTo>
                    <a:lnTo>
                      <a:pt x="8502" y="3650"/>
                    </a:lnTo>
                    <a:lnTo>
                      <a:pt x="7245" y="8415"/>
                    </a:lnTo>
                    <a:cubicBezTo>
                      <a:pt x="7670" y="8109"/>
                      <a:pt x="8200" y="7883"/>
                      <a:pt x="8785" y="7759"/>
                    </a:cubicBezTo>
                    <a:cubicBezTo>
                      <a:pt x="9590" y="7603"/>
                      <a:pt x="10425" y="7536"/>
                      <a:pt x="11260" y="756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7" name="Freeform 77">
                <a:extLst>
                  <a:ext uri="{FF2B5EF4-FFF2-40B4-BE49-F238E27FC236}">
                    <a16:creationId xmlns:a16="http://schemas.microsoft.com/office/drawing/2014/main" id="{FA79FB51-58A2-D9E6-044B-85F0A244B39F}"/>
                  </a:ext>
                </a:extLst>
              </p:cNvPr>
              <p:cNvSpPr/>
              <p:nvPr/>
            </p:nvSpPr>
            <p:spPr>
              <a:xfrm>
                <a:off x="1836536" y="3592638"/>
                <a:ext cx="278974" cy="387970"/>
              </a:xfrm>
              <a:custGeom>
                <a:avLst/>
                <a:gdLst/>
                <a:ahLst/>
                <a:cxnLst>
                  <a:cxn ang="0">
                    <a:pos x="wd2" y="hd2"/>
                  </a:cxn>
                  <a:cxn ang="5400000">
                    <a:pos x="wd2" y="hd2"/>
                  </a:cxn>
                  <a:cxn ang="10800000">
                    <a:pos x="wd2" y="hd2"/>
                  </a:cxn>
                  <a:cxn ang="16200000">
                    <a:pos x="wd2" y="hd2"/>
                  </a:cxn>
                </a:cxnLst>
                <a:rect l="0" t="0" r="r" b="b"/>
                <a:pathLst>
                  <a:path w="21542" h="21559" extrusionOk="0">
                    <a:moveTo>
                      <a:pt x="21539" y="14221"/>
                    </a:moveTo>
                    <a:cubicBezTo>
                      <a:pt x="21549" y="15214"/>
                      <a:pt x="21266" y="16198"/>
                      <a:pt x="20708" y="17106"/>
                    </a:cubicBezTo>
                    <a:cubicBezTo>
                      <a:pt x="20177" y="17983"/>
                      <a:pt x="19406" y="18775"/>
                      <a:pt x="18442" y="19433"/>
                    </a:cubicBezTo>
                    <a:cubicBezTo>
                      <a:pt x="17459" y="20107"/>
                      <a:pt x="16302" y="20637"/>
                      <a:pt x="15038" y="20993"/>
                    </a:cubicBezTo>
                    <a:cubicBezTo>
                      <a:pt x="13693" y="21375"/>
                      <a:pt x="12258" y="21567"/>
                      <a:pt x="10812" y="21558"/>
                    </a:cubicBezTo>
                    <a:cubicBezTo>
                      <a:pt x="9259" y="21577"/>
                      <a:pt x="7719" y="21355"/>
                      <a:pt x="6296" y="20908"/>
                    </a:cubicBezTo>
                    <a:cubicBezTo>
                      <a:pt x="4969" y="20475"/>
                      <a:pt x="3803" y="19823"/>
                      <a:pt x="2892" y="19004"/>
                    </a:cubicBezTo>
                    <a:cubicBezTo>
                      <a:pt x="1908" y="18101"/>
                      <a:pt x="1178" y="17067"/>
                      <a:pt x="743" y="15963"/>
                    </a:cubicBezTo>
                    <a:cubicBezTo>
                      <a:pt x="228" y="14632"/>
                      <a:pt x="-21" y="13256"/>
                      <a:pt x="3" y="11875"/>
                    </a:cubicBezTo>
                    <a:cubicBezTo>
                      <a:pt x="-30" y="10161"/>
                      <a:pt x="234" y="8452"/>
                      <a:pt x="788" y="6786"/>
                    </a:cubicBezTo>
                    <a:cubicBezTo>
                      <a:pt x="1222" y="5457"/>
                      <a:pt x="1990" y="4197"/>
                      <a:pt x="3055" y="3068"/>
                    </a:cubicBezTo>
                    <a:cubicBezTo>
                      <a:pt x="3986" y="2113"/>
                      <a:pt x="5226" y="1335"/>
                      <a:pt x="6667" y="800"/>
                    </a:cubicBezTo>
                    <a:cubicBezTo>
                      <a:pt x="8140" y="261"/>
                      <a:pt x="9773" y="-14"/>
                      <a:pt x="11426" y="1"/>
                    </a:cubicBezTo>
                    <a:cubicBezTo>
                      <a:pt x="15012" y="-23"/>
                      <a:pt x="18386" y="1220"/>
                      <a:pt x="20456" y="3328"/>
                    </a:cubicBezTo>
                    <a:lnTo>
                      <a:pt x="17286" y="5850"/>
                    </a:lnTo>
                    <a:cubicBezTo>
                      <a:pt x="16655" y="5116"/>
                      <a:pt x="15772" y="4512"/>
                      <a:pt x="14721" y="4095"/>
                    </a:cubicBezTo>
                    <a:cubicBezTo>
                      <a:pt x="13693" y="3671"/>
                      <a:pt x="12529" y="3447"/>
                      <a:pt x="11344" y="3445"/>
                    </a:cubicBezTo>
                    <a:cubicBezTo>
                      <a:pt x="9601" y="3411"/>
                      <a:pt x="7948" y="4000"/>
                      <a:pt x="6929" y="5018"/>
                    </a:cubicBezTo>
                    <a:cubicBezTo>
                      <a:pt x="5715" y="6336"/>
                      <a:pt x="5109" y="7896"/>
                      <a:pt x="5195" y="9476"/>
                    </a:cubicBezTo>
                    <a:cubicBezTo>
                      <a:pt x="5777" y="8756"/>
                      <a:pt x="6628" y="8169"/>
                      <a:pt x="7651" y="7780"/>
                    </a:cubicBezTo>
                    <a:cubicBezTo>
                      <a:pt x="8785" y="7341"/>
                      <a:pt x="10056" y="7117"/>
                      <a:pt x="11344" y="7130"/>
                    </a:cubicBezTo>
                    <a:cubicBezTo>
                      <a:pt x="12719" y="7124"/>
                      <a:pt x="14083" y="7307"/>
                      <a:pt x="15363" y="7670"/>
                    </a:cubicBezTo>
                    <a:cubicBezTo>
                      <a:pt x="16574" y="8004"/>
                      <a:pt x="17682" y="8508"/>
                      <a:pt x="18622" y="9151"/>
                    </a:cubicBezTo>
                    <a:cubicBezTo>
                      <a:pt x="19544" y="9788"/>
                      <a:pt x="20280" y="10551"/>
                      <a:pt x="20790" y="11394"/>
                    </a:cubicBezTo>
                    <a:cubicBezTo>
                      <a:pt x="21315" y="12287"/>
                      <a:pt x="21570" y="13251"/>
                      <a:pt x="21539" y="14221"/>
                    </a:cubicBezTo>
                    <a:close/>
                    <a:moveTo>
                      <a:pt x="10884" y="18198"/>
                    </a:moveTo>
                    <a:cubicBezTo>
                      <a:pt x="11596" y="18200"/>
                      <a:pt x="12300" y="18093"/>
                      <a:pt x="12952" y="17886"/>
                    </a:cubicBezTo>
                    <a:cubicBezTo>
                      <a:pt x="13603" y="17683"/>
                      <a:pt x="14192" y="17389"/>
                      <a:pt x="14685" y="17022"/>
                    </a:cubicBezTo>
                    <a:cubicBezTo>
                      <a:pt x="15187" y="16645"/>
                      <a:pt x="15585" y="16205"/>
                      <a:pt x="15859" y="15722"/>
                    </a:cubicBezTo>
                    <a:cubicBezTo>
                      <a:pt x="16148" y="15238"/>
                      <a:pt x="16296" y="14715"/>
                      <a:pt x="16293" y="14188"/>
                    </a:cubicBezTo>
                    <a:cubicBezTo>
                      <a:pt x="16298" y="13673"/>
                      <a:pt x="16151" y="13164"/>
                      <a:pt x="15859" y="12693"/>
                    </a:cubicBezTo>
                    <a:cubicBezTo>
                      <a:pt x="15578" y="12233"/>
                      <a:pt x="15180" y="11814"/>
                      <a:pt x="14685" y="11459"/>
                    </a:cubicBezTo>
                    <a:cubicBezTo>
                      <a:pt x="14193" y="11105"/>
                      <a:pt x="13610" y="10822"/>
                      <a:pt x="12970" y="10627"/>
                    </a:cubicBezTo>
                    <a:cubicBezTo>
                      <a:pt x="12309" y="10427"/>
                      <a:pt x="11600" y="10325"/>
                      <a:pt x="10884" y="10328"/>
                    </a:cubicBezTo>
                    <a:cubicBezTo>
                      <a:pt x="10162" y="10328"/>
                      <a:pt x="9447" y="10429"/>
                      <a:pt x="8780" y="10627"/>
                    </a:cubicBezTo>
                    <a:cubicBezTo>
                      <a:pt x="7476" y="11012"/>
                      <a:pt x="6439" y="11756"/>
                      <a:pt x="5899" y="12693"/>
                    </a:cubicBezTo>
                    <a:cubicBezTo>
                      <a:pt x="5618" y="13166"/>
                      <a:pt x="5476" y="13675"/>
                      <a:pt x="5484" y="14188"/>
                    </a:cubicBezTo>
                    <a:cubicBezTo>
                      <a:pt x="5481" y="14715"/>
                      <a:pt x="5628" y="15237"/>
                      <a:pt x="5917" y="15722"/>
                    </a:cubicBezTo>
                    <a:cubicBezTo>
                      <a:pt x="6194" y="16192"/>
                      <a:pt x="6592" y="16620"/>
                      <a:pt x="7091" y="16983"/>
                    </a:cubicBezTo>
                    <a:cubicBezTo>
                      <a:pt x="7587" y="17341"/>
                      <a:pt x="8168" y="17631"/>
                      <a:pt x="8807" y="17841"/>
                    </a:cubicBezTo>
                    <a:cubicBezTo>
                      <a:pt x="9452" y="18072"/>
                      <a:pt x="10163" y="18194"/>
                      <a:pt x="10884" y="18198"/>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8" name="Freeform 78">
                <a:extLst>
                  <a:ext uri="{FF2B5EF4-FFF2-40B4-BE49-F238E27FC236}">
                    <a16:creationId xmlns:a16="http://schemas.microsoft.com/office/drawing/2014/main" id="{6A613C99-6B34-9989-890B-4A57C44AA7F6}"/>
                  </a:ext>
                </a:extLst>
              </p:cNvPr>
              <p:cNvSpPr/>
              <p:nvPr/>
            </p:nvSpPr>
            <p:spPr>
              <a:xfrm>
                <a:off x="947230" y="3338852"/>
                <a:ext cx="285339" cy="379522"/>
              </a:xfrm>
              <a:custGeom>
                <a:avLst/>
                <a:gdLst/>
                <a:ahLst/>
                <a:cxnLst>
                  <a:cxn ang="0">
                    <a:pos x="wd2" y="hd2"/>
                  </a:cxn>
                  <a:cxn ang="5400000">
                    <a:pos x="wd2" y="hd2"/>
                  </a:cxn>
                  <a:cxn ang="10800000">
                    <a:pos x="wd2" y="hd2"/>
                  </a:cxn>
                  <a:cxn ang="16200000">
                    <a:pos x="wd2" y="hd2"/>
                  </a:cxn>
                </a:cxnLst>
                <a:rect l="0" t="0" r="r" b="b"/>
                <a:pathLst>
                  <a:path w="21600" h="21600" extrusionOk="0">
                    <a:moveTo>
                      <a:pt x="13066" y="3714"/>
                    </a:moveTo>
                    <a:lnTo>
                      <a:pt x="0" y="3714"/>
                    </a:lnTo>
                    <a:lnTo>
                      <a:pt x="0" y="0"/>
                    </a:lnTo>
                    <a:lnTo>
                      <a:pt x="21600" y="0"/>
                    </a:lnTo>
                    <a:lnTo>
                      <a:pt x="7356" y="21600"/>
                    </a:lnTo>
                    <a:lnTo>
                      <a:pt x="1213" y="21600"/>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19" name="Freeform 79">
                <a:extLst>
                  <a:ext uri="{FF2B5EF4-FFF2-40B4-BE49-F238E27FC236}">
                    <a16:creationId xmlns:a16="http://schemas.microsoft.com/office/drawing/2014/main" id="{DF87BAB1-61F9-66C0-6565-CBF4BA83EE13}"/>
                  </a:ext>
                </a:extLst>
              </p:cNvPr>
              <p:cNvSpPr/>
              <p:nvPr/>
            </p:nvSpPr>
            <p:spPr>
              <a:xfrm>
                <a:off x="253641" y="2684957"/>
                <a:ext cx="275771" cy="383968"/>
              </a:xfrm>
              <a:custGeom>
                <a:avLst/>
                <a:gdLst/>
                <a:ahLst/>
                <a:cxnLst>
                  <a:cxn ang="0">
                    <a:pos x="wd2" y="hd2"/>
                  </a:cxn>
                  <a:cxn ang="5400000">
                    <a:pos x="wd2" y="hd2"/>
                  </a:cxn>
                  <a:cxn ang="10800000">
                    <a:pos x="wd2" y="hd2"/>
                  </a:cxn>
                  <a:cxn ang="16200000">
                    <a:pos x="wd2" y="hd2"/>
                  </a:cxn>
                </a:cxnLst>
                <a:rect l="0" t="0" r="r" b="b"/>
                <a:pathLst>
                  <a:path w="21570" h="21594" extrusionOk="0">
                    <a:moveTo>
                      <a:pt x="21568" y="15029"/>
                    </a:moveTo>
                    <a:cubicBezTo>
                      <a:pt x="21585" y="15969"/>
                      <a:pt x="21290" y="16898"/>
                      <a:pt x="20709" y="17739"/>
                    </a:cubicBezTo>
                    <a:cubicBezTo>
                      <a:pt x="20132" y="18537"/>
                      <a:pt x="19335" y="19242"/>
                      <a:pt x="18367" y="19811"/>
                    </a:cubicBezTo>
                    <a:cubicBezTo>
                      <a:pt x="17340" y="20398"/>
                      <a:pt x="16171" y="20844"/>
                      <a:pt x="14919" y="21127"/>
                    </a:cubicBezTo>
                    <a:cubicBezTo>
                      <a:pt x="13569" y="21442"/>
                      <a:pt x="12158" y="21599"/>
                      <a:pt x="10739" y="21594"/>
                    </a:cubicBezTo>
                    <a:cubicBezTo>
                      <a:pt x="9317" y="21600"/>
                      <a:pt x="7903" y="21433"/>
                      <a:pt x="6559" y="21100"/>
                    </a:cubicBezTo>
                    <a:cubicBezTo>
                      <a:pt x="5305" y="20790"/>
                      <a:pt x="4141" y="20315"/>
                      <a:pt x="3129" y="19699"/>
                    </a:cubicBezTo>
                    <a:cubicBezTo>
                      <a:pt x="2167" y="19111"/>
                      <a:pt x="1385" y="18385"/>
                      <a:pt x="833" y="17568"/>
                    </a:cubicBezTo>
                    <a:cubicBezTo>
                      <a:pt x="270" y="16725"/>
                      <a:pt x="-15" y="15800"/>
                      <a:pt x="0" y="14865"/>
                    </a:cubicBezTo>
                    <a:cubicBezTo>
                      <a:pt x="-7" y="14295"/>
                      <a:pt x="132" y="13728"/>
                      <a:pt x="412" y="13194"/>
                    </a:cubicBezTo>
                    <a:cubicBezTo>
                      <a:pt x="687" y="12695"/>
                      <a:pt x="1053" y="12223"/>
                      <a:pt x="1501" y="11793"/>
                    </a:cubicBezTo>
                    <a:cubicBezTo>
                      <a:pt x="1936" y="11382"/>
                      <a:pt x="2436" y="11009"/>
                      <a:pt x="2992" y="10682"/>
                    </a:cubicBezTo>
                    <a:cubicBezTo>
                      <a:pt x="3500" y="10380"/>
                      <a:pt x="4052" y="10117"/>
                      <a:pt x="4638" y="9899"/>
                    </a:cubicBezTo>
                    <a:cubicBezTo>
                      <a:pt x="3593" y="9530"/>
                      <a:pt x="2693" y="8978"/>
                      <a:pt x="2022" y="8294"/>
                    </a:cubicBezTo>
                    <a:cubicBezTo>
                      <a:pt x="1314" y="7607"/>
                      <a:pt x="932" y="6775"/>
                      <a:pt x="934" y="5920"/>
                    </a:cubicBezTo>
                    <a:cubicBezTo>
                      <a:pt x="911" y="5029"/>
                      <a:pt x="1227" y="4151"/>
                      <a:pt x="1848" y="3381"/>
                    </a:cubicBezTo>
                    <a:cubicBezTo>
                      <a:pt x="2437" y="2654"/>
                      <a:pt x="3232" y="2024"/>
                      <a:pt x="4181" y="1533"/>
                    </a:cubicBezTo>
                    <a:cubicBezTo>
                      <a:pt x="5150" y="1031"/>
                      <a:pt x="6224" y="645"/>
                      <a:pt x="7364" y="388"/>
                    </a:cubicBezTo>
                    <a:cubicBezTo>
                      <a:pt x="8478" y="132"/>
                      <a:pt x="9641" y="1"/>
                      <a:pt x="10812" y="0"/>
                    </a:cubicBezTo>
                    <a:cubicBezTo>
                      <a:pt x="11980" y="6"/>
                      <a:pt x="13142" y="132"/>
                      <a:pt x="14260" y="375"/>
                    </a:cubicBezTo>
                    <a:cubicBezTo>
                      <a:pt x="15408" y="612"/>
                      <a:pt x="16488" y="993"/>
                      <a:pt x="17452" y="1500"/>
                    </a:cubicBezTo>
                    <a:cubicBezTo>
                      <a:pt x="18397" y="1997"/>
                      <a:pt x="19194" y="2625"/>
                      <a:pt x="19794" y="3348"/>
                    </a:cubicBezTo>
                    <a:cubicBezTo>
                      <a:pt x="20419" y="4117"/>
                      <a:pt x="20736" y="4996"/>
                      <a:pt x="20709" y="5887"/>
                    </a:cubicBezTo>
                    <a:cubicBezTo>
                      <a:pt x="20705" y="6312"/>
                      <a:pt x="20607" y="6734"/>
                      <a:pt x="20416" y="7136"/>
                    </a:cubicBezTo>
                    <a:cubicBezTo>
                      <a:pt x="20219" y="7543"/>
                      <a:pt x="19945" y="7928"/>
                      <a:pt x="19602" y="8281"/>
                    </a:cubicBezTo>
                    <a:cubicBezTo>
                      <a:pt x="18889" y="8980"/>
                      <a:pt x="17946" y="9540"/>
                      <a:pt x="16858" y="9912"/>
                    </a:cubicBezTo>
                    <a:cubicBezTo>
                      <a:pt x="17483" y="10142"/>
                      <a:pt x="18072" y="10420"/>
                      <a:pt x="18614" y="10741"/>
                    </a:cubicBezTo>
                    <a:cubicBezTo>
                      <a:pt x="19181" y="11076"/>
                      <a:pt x="19687" y="11461"/>
                      <a:pt x="20123" y="11885"/>
                    </a:cubicBezTo>
                    <a:cubicBezTo>
                      <a:pt x="20569" y="12323"/>
                      <a:pt x="20927" y="12803"/>
                      <a:pt x="21184" y="13313"/>
                    </a:cubicBezTo>
                    <a:cubicBezTo>
                      <a:pt x="21452" y="13864"/>
                      <a:pt x="21583" y="14445"/>
                      <a:pt x="21568" y="15029"/>
                    </a:cubicBezTo>
                    <a:close/>
                    <a:moveTo>
                      <a:pt x="15879" y="14793"/>
                    </a:moveTo>
                    <a:cubicBezTo>
                      <a:pt x="15889" y="14322"/>
                      <a:pt x="15738" y="13857"/>
                      <a:pt x="15440" y="13438"/>
                    </a:cubicBezTo>
                    <a:cubicBezTo>
                      <a:pt x="15159" y="13044"/>
                      <a:pt x="14759" y="12700"/>
                      <a:pt x="14269" y="12431"/>
                    </a:cubicBezTo>
                    <a:cubicBezTo>
                      <a:pt x="13774" y="12159"/>
                      <a:pt x="13217" y="11950"/>
                      <a:pt x="12623" y="11813"/>
                    </a:cubicBezTo>
                    <a:cubicBezTo>
                      <a:pt x="12013" y="11674"/>
                      <a:pt x="11378" y="11603"/>
                      <a:pt x="10739" y="11603"/>
                    </a:cubicBezTo>
                    <a:cubicBezTo>
                      <a:pt x="10085" y="11602"/>
                      <a:pt x="9436" y="11680"/>
                      <a:pt x="8818" y="11833"/>
                    </a:cubicBezTo>
                    <a:cubicBezTo>
                      <a:pt x="8226" y="11973"/>
                      <a:pt x="7679" y="12197"/>
                      <a:pt x="7208" y="12491"/>
                    </a:cubicBezTo>
                    <a:cubicBezTo>
                      <a:pt x="6751" y="12770"/>
                      <a:pt x="6375" y="13112"/>
                      <a:pt x="6101" y="13497"/>
                    </a:cubicBezTo>
                    <a:cubicBezTo>
                      <a:pt x="5813" y="13904"/>
                      <a:pt x="5669" y="14356"/>
                      <a:pt x="5681" y="14812"/>
                    </a:cubicBezTo>
                    <a:cubicBezTo>
                      <a:pt x="5671" y="15270"/>
                      <a:pt x="5822" y="15723"/>
                      <a:pt x="6120" y="16128"/>
                    </a:cubicBezTo>
                    <a:cubicBezTo>
                      <a:pt x="6410" y="16514"/>
                      <a:pt x="6801" y="16855"/>
                      <a:pt x="7272" y="17134"/>
                    </a:cubicBezTo>
                    <a:cubicBezTo>
                      <a:pt x="7757" y="17421"/>
                      <a:pt x="8308" y="17644"/>
                      <a:pt x="8900" y="17792"/>
                    </a:cubicBezTo>
                    <a:cubicBezTo>
                      <a:pt x="9507" y="17941"/>
                      <a:pt x="10144" y="18017"/>
                      <a:pt x="10785" y="18016"/>
                    </a:cubicBezTo>
                    <a:cubicBezTo>
                      <a:pt x="11439" y="18017"/>
                      <a:pt x="12089" y="17937"/>
                      <a:pt x="12705" y="17779"/>
                    </a:cubicBezTo>
                    <a:cubicBezTo>
                      <a:pt x="13296" y="17627"/>
                      <a:pt x="13846" y="17404"/>
                      <a:pt x="14333" y="17121"/>
                    </a:cubicBezTo>
                    <a:cubicBezTo>
                      <a:pt x="14801" y="16845"/>
                      <a:pt x="15184" y="16502"/>
                      <a:pt x="15458" y="16115"/>
                    </a:cubicBezTo>
                    <a:cubicBezTo>
                      <a:pt x="15753" y="15707"/>
                      <a:pt x="15897" y="15252"/>
                      <a:pt x="15879" y="14793"/>
                    </a:cubicBezTo>
                    <a:close/>
                    <a:moveTo>
                      <a:pt x="6595" y="6045"/>
                    </a:moveTo>
                    <a:cubicBezTo>
                      <a:pt x="6579" y="6428"/>
                      <a:pt x="6709" y="6808"/>
                      <a:pt x="6970" y="7143"/>
                    </a:cubicBezTo>
                    <a:cubicBezTo>
                      <a:pt x="7216" y="7451"/>
                      <a:pt x="7549" y="7718"/>
                      <a:pt x="7949" y="7926"/>
                    </a:cubicBezTo>
                    <a:cubicBezTo>
                      <a:pt x="8358" y="8138"/>
                      <a:pt x="8812" y="8300"/>
                      <a:pt x="9294" y="8406"/>
                    </a:cubicBezTo>
                    <a:cubicBezTo>
                      <a:pt x="9773" y="8516"/>
                      <a:pt x="10272" y="8572"/>
                      <a:pt x="10775" y="8570"/>
                    </a:cubicBezTo>
                    <a:cubicBezTo>
                      <a:pt x="11272" y="8568"/>
                      <a:pt x="11765" y="8513"/>
                      <a:pt x="12239" y="8406"/>
                    </a:cubicBezTo>
                    <a:cubicBezTo>
                      <a:pt x="12728" y="8298"/>
                      <a:pt x="13186" y="8129"/>
                      <a:pt x="13592" y="7906"/>
                    </a:cubicBezTo>
                    <a:cubicBezTo>
                      <a:pt x="13994" y="7692"/>
                      <a:pt x="14330" y="7421"/>
                      <a:pt x="14580" y="7110"/>
                    </a:cubicBezTo>
                    <a:cubicBezTo>
                      <a:pt x="14837" y="6776"/>
                      <a:pt x="14966" y="6400"/>
                      <a:pt x="14955" y="6018"/>
                    </a:cubicBezTo>
                    <a:cubicBezTo>
                      <a:pt x="14984" y="5315"/>
                      <a:pt x="14520" y="4648"/>
                      <a:pt x="13721" y="4242"/>
                    </a:cubicBezTo>
                    <a:cubicBezTo>
                      <a:pt x="12851" y="3792"/>
                      <a:pt x="11800" y="3561"/>
                      <a:pt x="10730" y="3585"/>
                    </a:cubicBezTo>
                    <a:cubicBezTo>
                      <a:pt x="9679" y="3561"/>
                      <a:pt x="8648" y="3793"/>
                      <a:pt x="7803" y="4242"/>
                    </a:cubicBezTo>
                    <a:cubicBezTo>
                      <a:pt x="7014" y="4665"/>
                      <a:pt x="6563" y="5338"/>
                      <a:pt x="6595" y="6045"/>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0" name="Freeform 80">
                <a:extLst>
                  <a:ext uri="{FF2B5EF4-FFF2-40B4-BE49-F238E27FC236}">
                    <a16:creationId xmlns:a16="http://schemas.microsoft.com/office/drawing/2014/main" id="{BE7FB5F9-05DC-F78C-D4DE-97EF920F776D}"/>
                  </a:ext>
                </a:extLst>
              </p:cNvPr>
              <p:cNvSpPr/>
              <p:nvPr/>
            </p:nvSpPr>
            <p:spPr>
              <a:xfrm>
                <a:off x="-1" y="1767301"/>
                <a:ext cx="278944" cy="387400"/>
              </a:xfrm>
              <a:custGeom>
                <a:avLst/>
                <a:gdLst/>
                <a:ahLst/>
                <a:cxnLst>
                  <a:cxn ang="0">
                    <a:pos x="wd2" y="hd2"/>
                  </a:cxn>
                  <a:cxn ang="5400000">
                    <a:pos x="wd2" y="hd2"/>
                  </a:cxn>
                  <a:cxn ang="10800000">
                    <a:pos x="wd2" y="hd2"/>
                  </a:cxn>
                  <a:cxn ang="16200000">
                    <a:pos x="wd2" y="hd2"/>
                  </a:cxn>
                </a:cxnLst>
                <a:rect l="0" t="0" r="r" b="b"/>
                <a:pathLst>
                  <a:path w="21559" h="21542" extrusionOk="0">
                    <a:moveTo>
                      <a:pt x="1" y="7344"/>
                    </a:moveTo>
                    <a:cubicBezTo>
                      <a:pt x="-9" y="6352"/>
                      <a:pt x="275" y="5370"/>
                      <a:pt x="832" y="4463"/>
                    </a:cubicBezTo>
                    <a:cubicBezTo>
                      <a:pt x="1364" y="3586"/>
                      <a:pt x="2128" y="2793"/>
                      <a:pt x="3083" y="2128"/>
                    </a:cubicBezTo>
                    <a:cubicBezTo>
                      <a:pt x="4057" y="1453"/>
                      <a:pt x="5205" y="923"/>
                      <a:pt x="6463" y="567"/>
                    </a:cubicBezTo>
                    <a:cubicBezTo>
                      <a:pt x="7812" y="184"/>
                      <a:pt x="9252" y="-8"/>
                      <a:pt x="10702" y="1"/>
                    </a:cubicBezTo>
                    <a:cubicBezTo>
                      <a:pt x="12256" y="-20"/>
                      <a:pt x="13798" y="202"/>
                      <a:pt x="15221" y="651"/>
                    </a:cubicBezTo>
                    <a:cubicBezTo>
                      <a:pt x="16544" y="1085"/>
                      <a:pt x="17708" y="1735"/>
                      <a:pt x="18619" y="2551"/>
                    </a:cubicBezTo>
                    <a:cubicBezTo>
                      <a:pt x="19611" y="3456"/>
                      <a:pt x="20347" y="4492"/>
                      <a:pt x="20789" y="5601"/>
                    </a:cubicBezTo>
                    <a:cubicBezTo>
                      <a:pt x="21327" y="6927"/>
                      <a:pt x="21586" y="8303"/>
                      <a:pt x="21557" y="9685"/>
                    </a:cubicBezTo>
                    <a:cubicBezTo>
                      <a:pt x="21589" y="11402"/>
                      <a:pt x="21319" y="13115"/>
                      <a:pt x="20752" y="14784"/>
                    </a:cubicBezTo>
                    <a:cubicBezTo>
                      <a:pt x="20307" y="16109"/>
                      <a:pt x="19536" y="17367"/>
                      <a:pt x="18475" y="18497"/>
                    </a:cubicBezTo>
                    <a:cubicBezTo>
                      <a:pt x="17552" y="19461"/>
                      <a:pt x="16309" y="20243"/>
                      <a:pt x="14860" y="20773"/>
                    </a:cubicBezTo>
                    <a:cubicBezTo>
                      <a:pt x="13398" y="21296"/>
                      <a:pt x="11783" y="21559"/>
                      <a:pt x="10151" y="21541"/>
                    </a:cubicBezTo>
                    <a:cubicBezTo>
                      <a:pt x="6561" y="21580"/>
                      <a:pt x="3172" y="20353"/>
                      <a:pt x="1076" y="18256"/>
                    </a:cubicBezTo>
                    <a:lnTo>
                      <a:pt x="4258" y="15759"/>
                    </a:lnTo>
                    <a:cubicBezTo>
                      <a:pt x="5542" y="17249"/>
                      <a:pt x="7814" y="18149"/>
                      <a:pt x="10250" y="18133"/>
                    </a:cubicBezTo>
                    <a:cubicBezTo>
                      <a:pt x="11989" y="18172"/>
                      <a:pt x="13639" y="17581"/>
                      <a:pt x="14643" y="16559"/>
                    </a:cubicBezTo>
                    <a:cubicBezTo>
                      <a:pt x="15842" y="15238"/>
                      <a:pt x="16442" y="13681"/>
                      <a:pt x="16360" y="12104"/>
                    </a:cubicBezTo>
                    <a:cubicBezTo>
                      <a:pt x="15792" y="12826"/>
                      <a:pt x="14944" y="13414"/>
                      <a:pt x="13920" y="13795"/>
                    </a:cubicBezTo>
                    <a:cubicBezTo>
                      <a:pt x="12777" y="14233"/>
                      <a:pt x="11499" y="14456"/>
                      <a:pt x="10205" y="14445"/>
                    </a:cubicBezTo>
                    <a:cubicBezTo>
                      <a:pt x="8820" y="14457"/>
                      <a:pt x="7445" y="14276"/>
                      <a:pt x="6156" y="13912"/>
                    </a:cubicBezTo>
                    <a:cubicBezTo>
                      <a:pt x="4956" y="13574"/>
                      <a:pt x="3863" y="13068"/>
                      <a:pt x="2938" y="12423"/>
                    </a:cubicBezTo>
                    <a:cubicBezTo>
                      <a:pt x="1050" y="11107"/>
                      <a:pt x="-11" y="9294"/>
                      <a:pt x="1" y="7402"/>
                    </a:cubicBezTo>
                    <a:close/>
                    <a:moveTo>
                      <a:pt x="10702" y="3363"/>
                    </a:moveTo>
                    <a:cubicBezTo>
                      <a:pt x="9983" y="3359"/>
                      <a:pt x="9271" y="3466"/>
                      <a:pt x="8614" y="3676"/>
                    </a:cubicBezTo>
                    <a:cubicBezTo>
                      <a:pt x="7971" y="3881"/>
                      <a:pt x="7388" y="4172"/>
                      <a:pt x="6897" y="4534"/>
                    </a:cubicBezTo>
                    <a:cubicBezTo>
                      <a:pt x="6399" y="4913"/>
                      <a:pt x="6001" y="5354"/>
                      <a:pt x="5722" y="5835"/>
                    </a:cubicBezTo>
                    <a:cubicBezTo>
                      <a:pt x="5433" y="6317"/>
                      <a:pt x="5285" y="6838"/>
                      <a:pt x="5288" y="7363"/>
                    </a:cubicBezTo>
                    <a:cubicBezTo>
                      <a:pt x="5283" y="7880"/>
                      <a:pt x="5431" y="8392"/>
                      <a:pt x="5722" y="8865"/>
                    </a:cubicBezTo>
                    <a:cubicBezTo>
                      <a:pt x="6004" y="9321"/>
                      <a:pt x="6395" y="9737"/>
                      <a:pt x="6879" y="10095"/>
                    </a:cubicBezTo>
                    <a:cubicBezTo>
                      <a:pt x="7364" y="10455"/>
                      <a:pt x="7949" y="10739"/>
                      <a:pt x="8596" y="10927"/>
                    </a:cubicBezTo>
                    <a:cubicBezTo>
                      <a:pt x="9945" y="11326"/>
                      <a:pt x="11459" y="11326"/>
                      <a:pt x="12808" y="10927"/>
                    </a:cubicBezTo>
                    <a:cubicBezTo>
                      <a:pt x="13452" y="10739"/>
                      <a:pt x="14034" y="10455"/>
                      <a:pt x="14516" y="10095"/>
                    </a:cubicBezTo>
                    <a:cubicBezTo>
                      <a:pt x="15002" y="9739"/>
                      <a:pt x="15394" y="9322"/>
                      <a:pt x="15673" y="8865"/>
                    </a:cubicBezTo>
                    <a:cubicBezTo>
                      <a:pt x="15964" y="8392"/>
                      <a:pt x="16112" y="7880"/>
                      <a:pt x="16107" y="7363"/>
                    </a:cubicBezTo>
                    <a:cubicBezTo>
                      <a:pt x="16110" y="6838"/>
                      <a:pt x="15962" y="6317"/>
                      <a:pt x="15673" y="5835"/>
                    </a:cubicBezTo>
                    <a:cubicBezTo>
                      <a:pt x="15400" y="5363"/>
                      <a:pt x="15001" y="4934"/>
                      <a:pt x="14498" y="4573"/>
                    </a:cubicBezTo>
                    <a:cubicBezTo>
                      <a:pt x="14000" y="4215"/>
                      <a:pt x="13419" y="3922"/>
                      <a:pt x="12781" y="3708"/>
                    </a:cubicBezTo>
                    <a:cubicBezTo>
                      <a:pt x="12132" y="3484"/>
                      <a:pt x="11422" y="3367"/>
                      <a:pt x="10702" y="336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1" name="Freeform 81">
                <a:extLst>
                  <a:ext uri="{FF2B5EF4-FFF2-40B4-BE49-F238E27FC236}">
                    <a16:creationId xmlns:a16="http://schemas.microsoft.com/office/drawing/2014/main" id="{518556B1-A459-8753-992D-111B80F55A49}"/>
                  </a:ext>
                </a:extLst>
              </p:cNvPr>
              <p:cNvSpPr/>
              <p:nvPr/>
            </p:nvSpPr>
            <p:spPr>
              <a:xfrm>
                <a:off x="239499" y="922090"/>
                <a:ext cx="227103" cy="305490"/>
              </a:xfrm>
              <a:custGeom>
                <a:avLst/>
                <a:gdLst/>
                <a:ahLst/>
                <a:cxnLst>
                  <a:cxn ang="0">
                    <a:pos x="wd2" y="hd2"/>
                  </a:cxn>
                  <a:cxn ang="5400000">
                    <a:pos x="wd2" y="hd2"/>
                  </a:cxn>
                  <a:cxn ang="10800000">
                    <a:pos x="wd2" y="hd2"/>
                  </a:cxn>
                  <a:cxn ang="16200000">
                    <a:pos x="wd2" y="hd2"/>
                  </a:cxn>
                </a:cxnLst>
                <a:rect l="0" t="0" r="r" b="b"/>
                <a:pathLst>
                  <a:path w="21600" h="21600" extrusionOk="0">
                    <a:moveTo>
                      <a:pt x="21600" y="17027"/>
                    </a:moveTo>
                    <a:lnTo>
                      <a:pt x="21600" y="21600"/>
                    </a:lnTo>
                    <a:lnTo>
                      <a:pt x="990" y="21600"/>
                    </a:lnTo>
                    <a:lnTo>
                      <a:pt x="990" y="17027"/>
                    </a:lnTo>
                    <a:lnTo>
                      <a:pt x="8253" y="17027"/>
                    </a:lnTo>
                    <a:lnTo>
                      <a:pt x="8253" y="5582"/>
                    </a:lnTo>
                    <a:cubicBezTo>
                      <a:pt x="7846" y="5950"/>
                      <a:pt x="7357" y="6264"/>
                      <a:pt x="6807" y="6508"/>
                    </a:cubicBezTo>
                    <a:cubicBezTo>
                      <a:pt x="6113" y="6836"/>
                      <a:pt x="5393" y="7132"/>
                      <a:pt x="4649" y="7393"/>
                    </a:cubicBezTo>
                    <a:cubicBezTo>
                      <a:pt x="3869" y="7671"/>
                      <a:pt x="3058" y="7898"/>
                      <a:pt x="2225" y="8071"/>
                    </a:cubicBezTo>
                    <a:cubicBezTo>
                      <a:pt x="1504" y="8239"/>
                      <a:pt x="755" y="8328"/>
                      <a:pt x="0" y="8336"/>
                    </a:cubicBezTo>
                    <a:lnTo>
                      <a:pt x="0" y="3589"/>
                    </a:lnTo>
                    <a:cubicBezTo>
                      <a:pt x="773" y="3559"/>
                      <a:pt x="1530" y="3413"/>
                      <a:pt x="2225" y="3159"/>
                    </a:cubicBezTo>
                    <a:cubicBezTo>
                      <a:pt x="3124" y="2862"/>
                      <a:pt x="3990" y="2514"/>
                      <a:pt x="4816" y="2117"/>
                    </a:cubicBezTo>
                    <a:cubicBezTo>
                      <a:pt x="5588" y="1753"/>
                      <a:pt x="6331" y="1355"/>
                      <a:pt x="7041" y="926"/>
                    </a:cubicBezTo>
                    <a:cubicBezTo>
                      <a:pt x="7504" y="669"/>
                      <a:pt x="7906" y="356"/>
                      <a:pt x="8231" y="0"/>
                    </a:cubicBezTo>
                    <a:lnTo>
                      <a:pt x="15193" y="0"/>
                    </a:lnTo>
                    <a:lnTo>
                      <a:pt x="15193" y="17002"/>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2" name="Freeform 82">
                <a:extLst>
                  <a:ext uri="{FF2B5EF4-FFF2-40B4-BE49-F238E27FC236}">
                    <a16:creationId xmlns:a16="http://schemas.microsoft.com/office/drawing/2014/main" id="{91CB046C-D354-C776-863A-8026977B543E}"/>
                  </a:ext>
                </a:extLst>
              </p:cNvPr>
              <p:cNvSpPr/>
              <p:nvPr/>
            </p:nvSpPr>
            <p:spPr>
              <a:xfrm>
                <a:off x="505894" y="908497"/>
                <a:ext cx="275758" cy="324458"/>
              </a:xfrm>
              <a:custGeom>
                <a:avLst/>
                <a:gdLst/>
                <a:ahLst/>
                <a:cxnLst>
                  <a:cxn ang="0">
                    <a:pos x="wd2" y="hd2"/>
                  </a:cxn>
                  <a:cxn ang="5400000">
                    <a:pos x="wd2" y="hd2"/>
                  </a:cxn>
                  <a:cxn ang="10800000">
                    <a:pos x="wd2" y="hd2"/>
                  </a:cxn>
                  <a:cxn ang="16200000">
                    <a:pos x="wd2" y="hd2"/>
                  </a:cxn>
                </a:cxnLst>
                <a:rect l="0" t="0" r="r" b="b"/>
                <a:pathLst>
                  <a:path w="21316" h="21073" extrusionOk="0">
                    <a:moveTo>
                      <a:pt x="21316" y="10553"/>
                    </a:moveTo>
                    <a:cubicBezTo>
                      <a:pt x="21331" y="11989"/>
                      <a:pt x="21059" y="13417"/>
                      <a:pt x="20511" y="14776"/>
                    </a:cubicBezTo>
                    <a:cubicBezTo>
                      <a:pt x="20016" y="15991"/>
                      <a:pt x="19260" y="17119"/>
                      <a:pt x="18278" y="18104"/>
                    </a:cubicBezTo>
                    <a:cubicBezTo>
                      <a:pt x="17350" y="19031"/>
                      <a:pt x="16194" y="19777"/>
                      <a:pt x="14888" y="20291"/>
                    </a:cubicBezTo>
                    <a:cubicBezTo>
                      <a:pt x="12195" y="21334"/>
                      <a:pt x="9094" y="21334"/>
                      <a:pt x="6400" y="20291"/>
                    </a:cubicBezTo>
                    <a:cubicBezTo>
                      <a:pt x="5105" y="19774"/>
                      <a:pt x="3957" y="19028"/>
                      <a:pt x="3037" y="18104"/>
                    </a:cubicBezTo>
                    <a:cubicBezTo>
                      <a:pt x="2053" y="17121"/>
                      <a:pt x="1296" y="15993"/>
                      <a:pt x="805" y="14776"/>
                    </a:cubicBezTo>
                    <a:cubicBezTo>
                      <a:pt x="-268" y="12036"/>
                      <a:pt x="-268" y="9078"/>
                      <a:pt x="805" y="6337"/>
                    </a:cubicBezTo>
                    <a:cubicBezTo>
                      <a:pt x="1298" y="5119"/>
                      <a:pt x="2055" y="3989"/>
                      <a:pt x="3037" y="3003"/>
                    </a:cubicBezTo>
                    <a:cubicBezTo>
                      <a:pt x="3965" y="2081"/>
                      <a:pt x="5110" y="1331"/>
                      <a:pt x="6400" y="800"/>
                    </a:cubicBezTo>
                    <a:cubicBezTo>
                      <a:pt x="9087" y="-266"/>
                      <a:pt x="12201" y="-266"/>
                      <a:pt x="14888" y="800"/>
                    </a:cubicBezTo>
                    <a:cubicBezTo>
                      <a:pt x="16189" y="1327"/>
                      <a:pt x="17344" y="2077"/>
                      <a:pt x="18278" y="3003"/>
                    </a:cubicBezTo>
                    <a:cubicBezTo>
                      <a:pt x="19258" y="3991"/>
                      <a:pt x="20014" y="5121"/>
                      <a:pt x="20511" y="6337"/>
                    </a:cubicBezTo>
                    <a:cubicBezTo>
                      <a:pt x="21060" y="7694"/>
                      <a:pt x="21332" y="9120"/>
                      <a:pt x="21316" y="10553"/>
                    </a:cubicBezTo>
                    <a:close/>
                    <a:moveTo>
                      <a:pt x="15738" y="10553"/>
                    </a:moveTo>
                    <a:cubicBezTo>
                      <a:pt x="15746" y="9692"/>
                      <a:pt x="15621" y="8835"/>
                      <a:pt x="15368" y="8001"/>
                    </a:cubicBezTo>
                    <a:cubicBezTo>
                      <a:pt x="15149" y="7293"/>
                      <a:pt x="14792" y="6620"/>
                      <a:pt x="14310" y="6011"/>
                    </a:cubicBezTo>
                    <a:cubicBezTo>
                      <a:pt x="13898" y="5484"/>
                      <a:pt x="13348" y="5045"/>
                      <a:pt x="12701" y="4727"/>
                    </a:cubicBezTo>
                    <a:cubicBezTo>
                      <a:pt x="12081" y="4424"/>
                      <a:pt x="11375" y="4266"/>
                      <a:pt x="10658" y="4271"/>
                    </a:cubicBezTo>
                    <a:cubicBezTo>
                      <a:pt x="9926" y="4262"/>
                      <a:pt x="9204" y="4420"/>
                      <a:pt x="8570" y="4727"/>
                    </a:cubicBezTo>
                    <a:cubicBezTo>
                      <a:pt x="7923" y="5045"/>
                      <a:pt x="7372" y="5484"/>
                      <a:pt x="6961" y="6011"/>
                    </a:cubicBezTo>
                    <a:cubicBezTo>
                      <a:pt x="6478" y="6620"/>
                      <a:pt x="6121" y="7293"/>
                      <a:pt x="5903" y="8001"/>
                    </a:cubicBezTo>
                    <a:cubicBezTo>
                      <a:pt x="5649" y="8835"/>
                      <a:pt x="5525" y="9692"/>
                      <a:pt x="5532" y="10553"/>
                    </a:cubicBezTo>
                    <a:cubicBezTo>
                      <a:pt x="5524" y="11409"/>
                      <a:pt x="5648" y="12262"/>
                      <a:pt x="5903" y="13090"/>
                    </a:cubicBezTo>
                    <a:cubicBezTo>
                      <a:pt x="6125" y="13793"/>
                      <a:pt x="6482" y="14460"/>
                      <a:pt x="6961" y="15065"/>
                    </a:cubicBezTo>
                    <a:cubicBezTo>
                      <a:pt x="7372" y="15591"/>
                      <a:pt x="7923" y="16031"/>
                      <a:pt x="8570" y="16349"/>
                    </a:cubicBezTo>
                    <a:cubicBezTo>
                      <a:pt x="9204" y="16656"/>
                      <a:pt x="9926" y="16813"/>
                      <a:pt x="10658" y="16805"/>
                    </a:cubicBezTo>
                    <a:cubicBezTo>
                      <a:pt x="11375" y="16810"/>
                      <a:pt x="12081" y="16652"/>
                      <a:pt x="12701" y="16349"/>
                    </a:cubicBezTo>
                    <a:cubicBezTo>
                      <a:pt x="13347" y="16031"/>
                      <a:pt x="13898" y="15591"/>
                      <a:pt x="14310" y="15065"/>
                    </a:cubicBezTo>
                    <a:cubicBezTo>
                      <a:pt x="14789" y="14460"/>
                      <a:pt x="15146" y="13793"/>
                      <a:pt x="15368" y="13090"/>
                    </a:cubicBezTo>
                    <a:cubicBezTo>
                      <a:pt x="15622" y="12262"/>
                      <a:pt x="15747" y="11409"/>
                      <a:pt x="15738" y="10553"/>
                    </a:cubicBez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3" name="Freeform 83">
                <a:extLst>
                  <a:ext uri="{FF2B5EF4-FFF2-40B4-BE49-F238E27FC236}">
                    <a16:creationId xmlns:a16="http://schemas.microsoft.com/office/drawing/2014/main" id="{0A67A484-7D66-4B1D-4B28-AF388933E793}"/>
                  </a:ext>
                </a:extLst>
              </p:cNvPr>
              <p:cNvSpPr/>
              <p:nvPr/>
            </p:nvSpPr>
            <p:spPr>
              <a:xfrm>
                <a:off x="907938"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20" y="21600"/>
                    </a:lnTo>
                    <a:lnTo>
                      <a:pt x="1020" y="17025"/>
                    </a:lnTo>
                    <a:lnTo>
                      <a:pt x="8217" y="17025"/>
                    </a:lnTo>
                    <a:lnTo>
                      <a:pt x="8217" y="5559"/>
                    </a:lnTo>
                    <a:cubicBezTo>
                      <a:pt x="7811" y="5928"/>
                      <a:pt x="7323" y="6241"/>
                      <a:pt x="6775" y="6486"/>
                    </a:cubicBezTo>
                    <a:cubicBezTo>
                      <a:pt x="6082" y="6813"/>
                      <a:pt x="5364" y="7108"/>
                      <a:pt x="4624" y="7371"/>
                    </a:cubicBezTo>
                    <a:cubicBezTo>
                      <a:pt x="3848" y="7646"/>
                      <a:pt x="3043" y="7872"/>
                      <a:pt x="2218" y="8049"/>
                    </a:cubicBezTo>
                    <a:cubicBezTo>
                      <a:pt x="1499" y="8216"/>
                      <a:pt x="752" y="8305"/>
                      <a:pt x="0" y="8314"/>
                    </a:cubicBezTo>
                    <a:lnTo>
                      <a:pt x="0" y="3590"/>
                    </a:lnTo>
                    <a:cubicBezTo>
                      <a:pt x="771" y="3560"/>
                      <a:pt x="1525" y="3414"/>
                      <a:pt x="2218" y="3160"/>
                    </a:cubicBezTo>
                    <a:cubicBezTo>
                      <a:pt x="3112" y="2860"/>
                      <a:pt x="3975" y="2512"/>
                      <a:pt x="4801" y="2118"/>
                    </a:cubicBezTo>
                    <a:cubicBezTo>
                      <a:pt x="5571" y="1753"/>
                      <a:pt x="6311" y="1356"/>
                      <a:pt x="7019" y="927"/>
                    </a:cubicBezTo>
                    <a:cubicBezTo>
                      <a:pt x="7478" y="667"/>
                      <a:pt x="7879" y="354"/>
                      <a:pt x="8205" y="0"/>
                    </a:cubicBezTo>
                    <a:lnTo>
                      <a:pt x="15147" y="0"/>
                    </a:lnTo>
                    <a:lnTo>
                      <a:pt x="15147"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4" name="Freeform 84">
                <a:extLst>
                  <a:ext uri="{FF2B5EF4-FFF2-40B4-BE49-F238E27FC236}">
                    <a16:creationId xmlns:a16="http://schemas.microsoft.com/office/drawing/2014/main" id="{578B8685-1B1A-64E3-3FD2-75B021039FDF}"/>
                  </a:ext>
                </a:extLst>
              </p:cNvPr>
              <p:cNvSpPr/>
              <p:nvPr/>
            </p:nvSpPr>
            <p:spPr>
              <a:xfrm>
                <a:off x="1171875" y="234745"/>
                <a:ext cx="227804" cy="305373"/>
              </a:xfrm>
              <a:custGeom>
                <a:avLst/>
                <a:gdLst/>
                <a:ahLst/>
                <a:cxnLst>
                  <a:cxn ang="0">
                    <a:pos x="wd2" y="hd2"/>
                  </a:cxn>
                  <a:cxn ang="5400000">
                    <a:pos x="wd2" y="hd2"/>
                  </a:cxn>
                  <a:cxn ang="10800000">
                    <a:pos x="wd2" y="hd2"/>
                  </a:cxn>
                  <a:cxn ang="16200000">
                    <a:pos x="wd2" y="hd2"/>
                  </a:cxn>
                </a:cxnLst>
                <a:rect l="0" t="0" r="r" b="b"/>
                <a:pathLst>
                  <a:path w="21600" h="21600" extrusionOk="0">
                    <a:moveTo>
                      <a:pt x="21600" y="17009"/>
                    </a:moveTo>
                    <a:lnTo>
                      <a:pt x="21600" y="21600"/>
                    </a:lnTo>
                    <a:lnTo>
                      <a:pt x="1031" y="21600"/>
                    </a:lnTo>
                    <a:lnTo>
                      <a:pt x="1031" y="17025"/>
                    </a:lnTo>
                    <a:lnTo>
                      <a:pt x="8227" y="17025"/>
                    </a:lnTo>
                    <a:lnTo>
                      <a:pt x="8227" y="5559"/>
                    </a:lnTo>
                    <a:cubicBezTo>
                      <a:pt x="7817" y="5927"/>
                      <a:pt x="7326" y="6241"/>
                      <a:pt x="6775" y="6486"/>
                    </a:cubicBezTo>
                    <a:cubicBezTo>
                      <a:pt x="6082" y="6813"/>
                      <a:pt x="5364" y="7108"/>
                      <a:pt x="4624" y="7371"/>
                    </a:cubicBezTo>
                    <a:cubicBezTo>
                      <a:pt x="3849" y="7647"/>
                      <a:pt x="3044" y="7874"/>
                      <a:pt x="2218" y="8049"/>
                    </a:cubicBezTo>
                    <a:cubicBezTo>
                      <a:pt x="1499" y="8216"/>
                      <a:pt x="752" y="8305"/>
                      <a:pt x="0" y="8314"/>
                    </a:cubicBezTo>
                    <a:lnTo>
                      <a:pt x="0" y="3590"/>
                    </a:lnTo>
                    <a:cubicBezTo>
                      <a:pt x="771" y="3560"/>
                      <a:pt x="1525" y="3414"/>
                      <a:pt x="2218" y="3160"/>
                    </a:cubicBezTo>
                    <a:cubicBezTo>
                      <a:pt x="3113" y="2862"/>
                      <a:pt x="3976" y="2513"/>
                      <a:pt x="4801" y="2118"/>
                    </a:cubicBezTo>
                    <a:cubicBezTo>
                      <a:pt x="5573" y="1755"/>
                      <a:pt x="6313" y="1357"/>
                      <a:pt x="7019" y="927"/>
                    </a:cubicBezTo>
                    <a:cubicBezTo>
                      <a:pt x="7481" y="666"/>
                      <a:pt x="7885" y="354"/>
                      <a:pt x="8217" y="0"/>
                    </a:cubicBezTo>
                    <a:lnTo>
                      <a:pt x="15180" y="0"/>
                    </a:lnTo>
                    <a:lnTo>
                      <a:pt x="15180" y="1700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5" name="Freeform 85">
                <a:extLst>
                  <a:ext uri="{FF2B5EF4-FFF2-40B4-BE49-F238E27FC236}">
                    <a16:creationId xmlns:a16="http://schemas.microsoft.com/office/drawing/2014/main" id="{27B25DA6-E3D8-0E46-EBFE-DB893889C987}"/>
                  </a:ext>
                </a:extLst>
              </p:cNvPr>
              <p:cNvSpPr/>
              <p:nvPr/>
            </p:nvSpPr>
            <p:spPr>
              <a:xfrm>
                <a:off x="1724776" y="5630"/>
                <a:ext cx="227571" cy="305138"/>
              </a:xfrm>
              <a:custGeom>
                <a:avLst/>
                <a:gdLst/>
                <a:ahLst/>
                <a:cxnLst>
                  <a:cxn ang="0">
                    <a:pos x="wd2" y="hd2"/>
                  </a:cxn>
                  <a:cxn ang="5400000">
                    <a:pos x="wd2" y="hd2"/>
                  </a:cxn>
                  <a:cxn ang="10800000">
                    <a:pos x="wd2" y="hd2"/>
                  </a:cxn>
                  <a:cxn ang="16200000">
                    <a:pos x="wd2" y="hd2"/>
                  </a:cxn>
                </a:cxnLst>
                <a:rect l="0" t="0" r="r" b="b"/>
                <a:pathLst>
                  <a:path w="21600" h="21600" extrusionOk="0">
                    <a:moveTo>
                      <a:pt x="21600" y="17022"/>
                    </a:moveTo>
                    <a:lnTo>
                      <a:pt x="21600" y="21600"/>
                    </a:lnTo>
                    <a:lnTo>
                      <a:pt x="1010" y="21600"/>
                    </a:lnTo>
                    <a:lnTo>
                      <a:pt x="1010" y="17022"/>
                    </a:lnTo>
                    <a:lnTo>
                      <a:pt x="8225" y="17022"/>
                    </a:lnTo>
                    <a:lnTo>
                      <a:pt x="8225" y="5547"/>
                    </a:lnTo>
                    <a:cubicBezTo>
                      <a:pt x="7824" y="5919"/>
                      <a:pt x="7335" y="6234"/>
                      <a:pt x="6782" y="6474"/>
                    </a:cubicBezTo>
                    <a:cubicBezTo>
                      <a:pt x="6091" y="6807"/>
                      <a:pt x="5372" y="7106"/>
                      <a:pt x="4629" y="7368"/>
                    </a:cubicBezTo>
                    <a:cubicBezTo>
                      <a:pt x="3853" y="7645"/>
                      <a:pt x="3047" y="7872"/>
                      <a:pt x="2220" y="8047"/>
                    </a:cubicBezTo>
                    <a:cubicBezTo>
                      <a:pt x="1501" y="8214"/>
                      <a:pt x="753" y="8303"/>
                      <a:pt x="0" y="8312"/>
                    </a:cubicBezTo>
                    <a:lnTo>
                      <a:pt x="0" y="3585"/>
                    </a:lnTo>
                    <a:cubicBezTo>
                      <a:pt x="772" y="3551"/>
                      <a:pt x="1527" y="3402"/>
                      <a:pt x="2220" y="3146"/>
                    </a:cubicBezTo>
                    <a:cubicBezTo>
                      <a:pt x="3117" y="2852"/>
                      <a:pt x="3981" y="2506"/>
                      <a:pt x="4806" y="2111"/>
                    </a:cubicBezTo>
                    <a:cubicBezTo>
                      <a:pt x="5578" y="1748"/>
                      <a:pt x="6320" y="1350"/>
                      <a:pt x="7026" y="919"/>
                    </a:cubicBezTo>
                    <a:cubicBezTo>
                      <a:pt x="7489" y="662"/>
                      <a:pt x="7894" y="352"/>
                      <a:pt x="8225" y="0"/>
                    </a:cubicBezTo>
                    <a:lnTo>
                      <a:pt x="15184" y="0"/>
                    </a:lnTo>
                    <a:lnTo>
                      <a:pt x="15184" y="17022"/>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sp>
            <p:nvSpPr>
              <p:cNvPr id="26" name="Freeform 86">
                <a:extLst>
                  <a:ext uri="{FF2B5EF4-FFF2-40B4-BE49-F238E27FC236}">
                    <a16:creationId xmlns:a16="http://schemas.microsoft.com/office/drawing/2014/main" id="{EC55473B-8DD1-2578-273D-60FE363880C9}"/>
                  </a:ext>
                </a:extLst>
              </p:cNvPr>
              <p:cNvSpPr/>
              <p:nvPr/>
            </p:nvSpPr>
            <p:spPr>
              <a:xfrm>
                <a:off x="1985432" y="-1"/>
                <a:ext cx="257630" cy="310770"/>
              </a:xfrm>
              <a:custGeom>
                <a:avLst/>
                <a:gdLst/>
                <a:ahLst/>
                <a:cxnLst>
                  <a:cxn ang="0">
                    <a:pos x="wd2" y="hd2"/>
                  </a:cxn>
                  <a:cxn ang="5400000">
                    <a:pos x="wd2" y="hd2"/>
                  </a:cxn>
                  <a:cxn ang="10800000">
                    <a:pos x="wd2" y="hd2"/>
                  </a:cxn>
                  <a:cxn ang="16200000">
                    <a:pos x="wd2" y="hd2"/>
                  </a:cxn>
                </a:cxnLst>
                <a:rect l="0" t="0" r="r" b="b"/>
                <a:pathLst>
                  <a:path w="21592" h="21585" extrusionOk="0">
                    <a:moveTo>
                      <a:pt x="1" y="21585"/>
                    </a:moveTo>
                    <a:cubicBezTo>
                      <a:pt x="-8" y="20572"/>
                      <a:pt x="97" y="19560"/>
                      <a:pt x="315" y="18563"/>
                    </a:cubicBezTo>
                    <a:cubicBezTo>
                      <a:pt x="513" y="17682"/>
                      <a:pt x="884" y="16834"/>
                      <a:pt x="1412" y="16053"/>
                    </a:cubicBezTo>
                    <a:cubicBezTo>
                      <a:pt x="1977" y="15241"/>
                      <a:pt x="2703" y="14513"/>
                      <a:pt x="3559" y="13900"/>
                    </a:cubicBezTo>
                    <a:cubicBezTo>
                      <a:pt x="4627" y="13144"/>
                      <a:pt x="5790" y="12484"/>
                      <a:pt x="7028" y="11935"/>
                    </a:cubicBezTo>
                    <a:lnTo>
                      <a:pt x="10282" y="10505"/>
                    </a:lnTo>
                    <a:cubicBezTo>
                      <a:pt x="11262" y="10099"/>
                      <a:pt x="12007" y="9693"/>
                      <a:pt x="12634" y="9376"/>
                    </a:cubicBezTo>
                    <a:cubicBezTo>
                      <a:pt x="13178" y="9088"/>
                      <a:pt x="13662" y="8729"/>
                      <a:pt x="14065" y="8312"/>
                    </a:cubicBezTo>
                    <a:cubicBezTo>
                      <a:pt x="14391" y="7954"/>
                      <a:pt x="14563" y="7517"/>
                      <a:pt x="14555" y="7069"/>
                    </a:cubicBezTo>
                    <a:cubicBezTo>
                      <a:pt x="14558" y="6333"/>
                      <a:pt x="14166" y="5634"/>
                      <a:pt x="13487" y="5160"/>
                    </a:cubicBezTo>
                    <a:cubicBezTo>
                      <a:pt x="12611" y="4581"/>
                      <a:pt x="11508" y="4292"/>
                      <a:pt x="10390" y="4347"/>
                    </a:cubicBezTo>
                    <a:cubicBezTo>
                      <a:pt x="9726" y="4344"/>
                      <a:pt x="9065" y="4423"/>
                      <a:pt x="8430" y="4583"/>
                    </a:cubicBezTo>
                    <a:cubicBezTo>
                      <a:pt x="7842" y="4743"/>
                      <a:pt x="7279" y="4961"/>
                      <a:pt x="6754" y="5233"/>
                    </a:cubicBezTo>
                    <a:cubicBezTo>
                      <a:pt x="6243" y="5498"/>
                      <a:pt x="5764" y="5803"/>
                      <a:pt x="5323" y="6143"/>
                    </a:cubicBezTo>
                    <a:cubicBezTo>
                      <a:pt x="4892" y="6471"/>
                      <a:pt x="4492" y="6827"/>
                      <a:pt x="4127" y="7207"/>
                    </a:cubicBezTo>
                    <a:lnTo>
                      <a:pt x="285" y="3527"/>
                    </a:lnTo>
                    <a:cubicBezTo>
                      <a:pt x="785" y="3101"/>
                      <a:pt x="1340" y="2722"/>
                      <a:pt x="1941" y="2398"/>
                    </a:cubicBezTo>
                    <a:cubicBezTo>
                      <a:pt x="2740" y="1951"/>
                      <a:pt x="3587" y="1565"/>
                      <a:pt x="4470" y="1244"/>
                    </a:cubicBezTo>
                    <a:cubicBezTo>
                      <a:pt x="5510" y="868"/>
                      <a:pt x="6589" y="572"/>
                      <a:pt x="7695" y="359"/>
                    </a:cubicBezTo>
                    <a:cubicBezTo>
                      <a:pt x="8934" y="116"/>
                      <a:pt x="10204" y="-4"/>
                      <a:pt x="11478" y="1"/>
                    </a:cubicBezTo>
                    <a:cubicBezTo>
                      <a:pt x="12857" y="-15"/>
                      <a:pt x="14231" y="141"/>
                      <a:pt x="15555" y="464"/>
                    </a:cubicBezTo>
                    <a:cubicBezTo>
                      <a:pt x="16652" y="734"/>
                      <a:pt x="17676" y="1175"/>
                      <a:pt x="18573" y="1764"/>
                    </a:cubicBezTo>
                    <a:cubicBezTo>
                      <a:pt x="19378" y="2304"/>
                      <a:pt x="20022" y="2991"/>
                      <a:pt x="20455" y="3771"/>
                    </a:cubicBezTo>
                    <a:cubicBezTo>
                      <a:pt x="20891" y="4569"/>
                      <a:pt x="21112" y="5437"/>
                      <a:pt x="21102" y="6313"/>
                    </a:cubicBezTo>
                    <a:cubicBezTo>
                      <a:pt x="21124" y="7106"/>
                      <a:pt x="20926" y="7893"/>
                      <a:pt x="20524" y="8612"/>
                    </a:cubicBezTo>
                    <a:cubicBezTo>
                      <a:pt x="20144" y="9268"/>
                      <a:pt x="19645" y="9870"/>
                      <a:pt x="19044" y="10399"/>
                    </a:cubicBezTo>
                    <a:cubicBezTo>
                      <a:pt x="18456" y="10910"/>
                      <a:pt x="17798" y="11363"/>
                      <a:pt x="17084" y="11748"/>
                    </a:cubicBezTo>
                    <a:cubicBezTo>
                      <a:pt x="16388" y="12138"/>
                      <a:pt x="15702" y="12471"/>
                      <a:pt x="15055" y="12771"/>
                    </a:cubicBezTo>
                    <a:lnTo>
                      <a:pt x="13212" y="13624"/>
                    </a:lnTo>
                    <a:cubicBezTo>
                      <a:pt x="12526" y="13949"/>
                      <a:pt x="11850" y="14298"/>
                      <a:pt x="11174" y="14680"/>
                    </a:cubicBezTo>
                    <a:cubicBezTo>
                      <a:pt x="10529" y="15049"/>
                      <a:pt x="9911" y="15447"/>
                      <a:pt x="9321" y="15874"/>
                    </a:cubicBezTo>
                    <a:cubicBezTo>
                      <a:pt x="8816" y="16218"/>
                      <a:pt x="8376" y="16623"/>
                      <a:pt x="8018" y="17077"/>
                    </a:cubicBezTo>
                    <a:lnTo>
                      <a:pt x="21592" y="17077"/>
                    </a:lnTo>
                    <a:lnTo>
                      <a:pt x="21592" y="21569"/>
                    </a:lnTo>
                    <a:close/>
                  </a:path>
                </a:pathLst>
              </a:custGeom>
              <a:solidFill>
                <a:srgbClr val="231F20"/>
              </a:solidFill>
              <a:ln w="12700" cap="flat">
                <a:noFill/>
                <a:miter lim="400000"/>
              </a:ln>
              <a:effectLst/>
            </p:spPr>
            <p:txBody>
              <a:bodyPr wrap="square" lIns="45719" tIns="45719" rIns="45719" bIns="45719" numCol="1" anchor="ctr">
                <a:noAutofit/>
              </a:bodyPr>
              <a:lstStyle/>
              <a:p>
                <a:endParaRPr/>
              </a:p>
            </p:txBody>
          </p:sp>
        </p:grpSp>
      </p:grpSp>
      <p:sp>
        <p:nvSpPr>
          <p:cNvPr id="27" name="Freeform 87">
            <a:extLst>
              <a:ext uri="{FF2B5EF4-FFF2-40B4-BE49-F238E27FC236}">
                <a16:creationId xmlns:a16="http://schemas.microsoft.com/office/drawing/2014/main" id="{16008AF4-0F1C-445D-AC61-B24AFBF52B3A}"/>
              </a:ext>
            </a:extLst>
          </p:cNvPr>
          <p:cNvSpPr/>
          <p:nvPr/>
        </p:nvSpPr>
        <p:spPr>
          <a:xfrm rot="10800000">
            <a:off x="7826021" y="3171307"/>
            <a:ext cx="1929131" cy="198639"/>
          </a:xfrm>
          <a:custGeom>
            <a:avLst/>
            <a:gdLst/>
            <a:ahLst/>
            <a:cxnLst>
              <a:cxn ang="0">
                <a:pos x="wd2" y="hd2"/>
              </a:cxn>
              <a:cxn ang="5400000">
                <a:pos x="wd2" y="hd2"/>
              </a:cxn>
              <a:cxn ang="10800000">
                <a:pos x="wd2" y="hd2"/>
              </a:cxn>
              <a:cxn ang="16200000">
                <a:pos x="wd2" y="hd2"/>
              </a:cxn>
            </a:cxnLst>
            <a:rect l="0" t="0" r="r" b="b"/>
            <a:pathLst>
              <a:path w="21554" h="21153" extrusionOk="0">
                <a:moveTo>
                  <a:pt x="21392" y="7804"/>
                </a:moveTo>
                <a:lnTo>
                  <a:pt x="20017" y="394"/>
                </a:lnTo>
                <a:cubicBezTo>
                  <a:pt x="19861" y="-439"/>
                  <a:pt x="19664" y="93"/>
                  <a:pt x="19576" y="1582"/>
                </a:cubicBezTo>
                <a:cubicBezTo>
                  <a:pt x="19550" y="2026"/>
                  <a:pt x="19536" y="2525"/>
                  <a:pt x="19535" y="3034"/>
                </a:cubicBezTo>
                <a:lnTo>
                  <a:pt x="19535" y="6907"/>
                </a:lnTo>
                <a:lnTo>
                  <a:pt x="392" y="6907"/>
                </a:lnTo>
                <a:cubicBezTo>
                  <a:pt x="176" y="6907"/>
                  <a:pt x="0" y="8580"/>
                  <a:pt x="0" y="10644"/>
                </a:cubicBezTo>
                <a:cubicBezTo>
                  <a:pt x="0" y="12707"/>
                  <a:pt x="176" y="14380"/>
                  <a:pt x="392" y="14380"/>
                </a:cubicBezTo>
                <a:lnTo>
                  <a:pt x="19523" y="14380"/>
                </a:lnTo>
                <a:lnTo>
                  <a:pt x="19523" y="18029"/>
                </a:lnTo>
                <a:cubicBezTo>
                  <a:pt x="19520" y="19728"/>
                  <a:pt x="19663" y="21126"/>
                  <a:pt x="19841" y="21152"/>
                </a:cubicBezTo>
                <a:cubicBezTo>
                  <a:pt x="19899" y="21161"/>
                  <a:pt x="19956" y="21020"/>
                  <a:pt x="20007" y="20744"/>
                </a:cubicBezTo>
                <a:lnTo>
                  <a:pt x="21398" y="13110"/>
                </a:lnTo>
                <a:cubicBezTo>
                  <a:pt x="21551" y="12232"/>
                  <a:pt x="21600" y="10342"/>
                  <a:pt x="21508" y="8887"/>
                </a:cubicBezTo>
                <a:cubicBezTo>
                  <a:pt x="21480" y="8437"/>
                  <a:pt x="21440" y="8064"/>
                  <a:pt x="21392" y="7804"/>
                </a:cubicBezTo>
                <a:close/>
              </a:path>
            </a:pathLst>
          </a:custGeom>
          <a:solidFill>
            <a:srgbClr val="6D6E71"/>
          </a:solidFill>
          <a:ln w="12700">
            <a:miter lim="400000"/>
          </a:ln>
          <a:effectLst>
            <a:outerShdw blurRad="38100" dist="90035" dir="2315233" rotWithShape="0">
              <a:srgbClr val="000000">
                <a:alpha val="38297"/>
              </a:srgbClr>
            </a:outerShdw>
          </a:effectLst>
        </p:spPr>
        <p:txBody>
          <a:bodyPr lIns="45719" rIns="45719" anchor="ctr"/>
          <a:lstStyle/>
          <a:p>
            <a:endParaRPr/>
          </a:p>
        </p:txBody>
      </p:sp>
      <p:sp>
        <p:nvSpPr>
          <p:cNvPr id="28" name="Freeform 88">
            <a:extLst>
              <a:ext uri="{FF2B5EF4-FFF2-40B4-BE49-F238E27FC236}">
                <a16:creationId xmlns:a16="http://schemas.microsoft.com/office/drawing/2014/main" id="{EC103928-0109-821C-F2F3-72081F5C42AC}"/>
              </a:ext>
            </a:extLst>
          </p:cNvPr>
          <p:cNvSpPr/>
          <p:nvPr/>
        </p:nvSpPr>
        <p:spPr>
          <a:xfrm rot="2400140">
            <a:off x="9414526" y="2355229"/>
            <a:ext cx="371153" cy="1396837"/>
          </a:xfrm>
          <a:custGeom>
            <a:avLst/>
            <a:gdLst/>
            <a:ahLst/>
            <a:cxnLst>
              <a:cxn ang="0">
                <a:pos x="wd2" y="hd2"/>
              </a:cxn>
              <a:cxn ang="5400000">
                <a:pos x="wd2" y="hd2"/>
              </a:cxn>
              <a:cxn ang="10800000">
                <a:pos x="wd2" y="hd2"/>
              </a:cxn>
              <a:cxn ang="16200000">
                <a:pos x="wd2" y="hd2"/>
              </a:cxn>
            </a:cxnLst>
            <a:rect l="0" t="0" r="r" b="b"/>
            <a:pathLst>
              <a:path w="21396" h="21496" extrusionOk="0">
                <a:moveTo>
                  <a:pt x="15801" y="149"/>
                </a:moveTo>
                <a:lnTo>
                  <a:pt x="10495" y="1805"/>
                </a:lnTo>
                <a:cubicBezTo>
                  <a:pt x="9905" y="1993"/>
                  <a:pt x="9997" y="2273"/>
                  <a:pt x="10702" y="2431"/>
                </a:cubicBezTo>
                <a:cubicBezTo>
                  <a:pt x="10909" y="2477"/>
                  <a:pt x="11155" y="2509"/>
                  <a:pt x="11419" y="2525"/>
                </a:cubicBezTo>
                <a:lnTo>
                  <a:pt x="13441" y="2642"/>
                </a:lnTo>
                <a:lnTo>
                  <a:pt x="39" y="20851"/>
                </a:lnTo>
                <a:cubicBezTo>
                  <a:pt x="-178" y="21143"/>
                  <a:pt x="534" y="21427"/>
                  <a:pt x="1630" y="21485"/>
                </a:cubicBezTo>
                <a:cubicBezTo>
                  <a:pt x="1634" y="21485"/>
                  <a:pt x="1639" y="21486"/>
                  <a:pt x="1644" y="21486"/>
                </a:cubicBezTo>
                <a:cubicBezTo>
                  <a:pt x="2739" y="21544"/>
                  <a:pt x="3804" y="21354"/>
                  <a:pt x="4022" y="21062"/>
                </a:cubicBezTo>
                <a:cubicBezTo>
                  <a:pt x="4022" y="21061"/>
                  <a:pt x="4023" y="21060"/>
                  <a:pt x="4023" y="21059"/>
                </a:cubicBezTo>
                <a:lnTo>
                  <a:pt x="17446" y="2859"/>
                </a:lnTo>
                <a:lnTo>
                  <a:pt x="19380" y="2969"/>
                </a:lnTo>
                <a:cubicBezTo>
                  <a:pt x="20284" y="3020"/>
                  <a:pt x="21171" y="2865"/>
                  <a:pt x="21361" y="2624"/>
                </a:cubicBezTo>
                <a:cubicBezTo>
                  <a:pt x="21422" y="2546"/>
                  <a:pt x="21404" y="2465"/>
                  <a:pt x="21309" y="2390"/>
                </a:cubicBezTo>
                <a:lnTo>
                  <a:pt x="18612" y="296"/>
                </a:lnTo>
                <a:cubicBezTo>
                  <a:pt x="18305" y="65"/>
                  <a:pt x="17353" y="-56"/>
                  <a:pt x="16486" y="26"/>
                </a:cubicBezTo>
                <a:cubicBezTo>
                  <a:pt x="16223" y="51"/>
                  <a:pt x="15987" y="93"/>
                  <a:pt x="15801" y="149"/>
                </a:cubicBezTo>
                <a:close/>
              </a:path>
            </a:pathLst>
          </a:custGeom>
          <a:solidFill>
            <a:srgbClr val="6D6E71"/>
          </a:solidFill>
          <a:ln w="12700">
            <a:miter lim="400000"/>
          </a:ln>
          <a:effectLst>
            <a:outerShdw blurRad="38100" dist="90035" dir="2315233" rotWithShape="0">
              <a:srgbClr val="000000">
                <a:alpha val="38297"/>
              </a:srgbClr>
            </a:outerShdw>
          </a:effectLst>
        </p:spPr>
        <p:txBody>
          <a:bodyPr lIns="45719" rIns="45719" anchor="ctr"/>
          <a:lstStyle/>
          <a:p>
            <a:endParaRPr/>
          </a:p>
        </p:txBody>
      </p:sp>
      <p:sp>
        <p:nvSpPr>
          <p:cNvPr id="29" name="Freeform 89">
            <a:extLst>
              <a:ext uri="{FF2B5EF4-FFF2-40B4-BE49-F238E27FC236}">
                <a16:creationId xmlns:a16="http://schemas.microsoft.com/office/drawing/2014/main" id="{9FD6B9E7-00CF-C5F4-5896-690769FC5DDC}"/>
              </a:ext>
            </a:extLst>
          </p:cNvPr>
          <p:cNvSpPr/>
          <p:nvPr/>
        </p:nvSpPr>
        <p:spPr>
          <a:xfrm>
            <a:off x="9160760" y="3127888"/>
            <a:ext cx="297968" cy="2980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3" y="5"/>
                  <a:pt x="21595" y="4837"/>
                  <a:pt x="21600" y="10800"/>
                </a:cubicBezTo>
                <a:close/>
              </a:path>
            </a:pathLst>
          </a:custGeom>
          <a:gradFill>
            <a:gsLst>
              <a:gs pos="29747">
                <a:srgbClr val="6A81BE"/>
              </a:gs>
              <a:gs pos="100000">
                <a:srgbClr val="303D4C"/>
              </a:gs>
            </a:gsLst>
            <a:lin ang="4455188"/>
          </a:gradFill>
          <a:ln w="12700">
            <a:miter lim="400000"/>
          </a:ln>
        </p:spPr>
        <p:txBody>
          <a:bodyPr lIns="45719" rIns="45719" anchor="ctr"/>
          <a:lstStyle/>
          <a:p>
            <a:endParaRPr/>
          </a:p>
        </p:txBody>
      </p:sp>
      <p:sp>
        <p:nvSpPr>
          <p:cNvPr id="30" name="Freeform 584">
            <a:extLst>
              <a:ext uri="{FF2B5EF4-FFF2-40B4-BE49-F238E27FC236}">
                <a16:creationId xmlns:a16="http://schemas.microsoft.com/office/drawing/2014/main" id="{073088BC-7EE3-7A38-0EBF-0AC636DC9731}"/>
              </a:ext>
            </a:extLst>
          </p:cNvPr>
          <p:cNvSpPr/>
          <p:nvPr/>
        </p:nvSpPr>
        <p:spPr>
          <a:xfrm>
            <a:off x="6887175" y="835815"/>
            <a:ext cx="4834602" cy="483460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6"/>
                  <a:pt x="0" y="10800"/>
                </a:cubicBezTo>
                <a:cubicBezTo>
                  <a:pt x="0" y="4844"/>
                  <a:pt x="4844" y="0"/>
                  <a:pt x="10800" y="0"/>
                </a:cubicBezTo>
                <a:cubicBezTo>
                  <a:pt x="16756" y="0"/>
                  <a:pt x="21600" y="4844"/>
                  <a:pt x="21600" y="10800"/>
                </a:cubicBezTo>
                <a:cubicBezTo>
                  <a:pt x="21600" y="16756"/>
                  <a:pt x="16755" y="21600"/>
                  <a:pt x="10800" y="21600"/>
                </a:cubicBezTo>
                <a:close/>
              </a:path>
            </a:pathLst>
          </a:custGeom>
          <a:gradFill flip="none" rotWithShape="1">
            <a:gsLst>
              <a:gs pos="63519">
                <a:srgbClr val="424242">
                  <a:alpha val="0"/>
                </a:srgbClr>
              </a:gs>
              <a:gs pos="69844">
                <a:srgbClr val="424242">
                  <a:alpha val="36635"/>
                </a:srgbClr>
              </a:gs>
              <a:gs pos="74921">
                <a:srgbClr val="424242">
                  <a:alpha val="73271"/>
                </a:srgbClr>
              </a:gs>
            </a:gsLst>
            <a:path path="circle">
              <a:fillToRect l="50000" t="50000" r="50000" b="50000"/>
            </a:path>
            <a:tileRect/>
          </a:gradFill>
          <a:ln w="12700">
            <a:miter lim="400000"/>
          </a:ln>
        </p:spPr>
        <p:txBody>
          <a:bodyPr lIns="45719" rIns="45719" anchor="ctr"/>
          <a:lstStyle/>
          <a:p>
            <a:endParaRPr dirty="0"/>
          </a:p>
        </p:txBody>
      </p:sp>
      <p:pic>
        <p:nvPicPr>
          <p:cNvPr id="31" name="TinyPPT_8.png" descr="TinyPPT_8.png">
            <a:extLst>
              <a:ext uri="{FF2B5EF4-FFF2-40B4-BE49-F238E27FC236}">
                <a16:creationId xmlns:a16="http://schemas.microsoft.com/office/drawing/2014/main" id="{FF2FC164-33B3-B5ED-F65F-8CB82C52FEC6}"/>
              </a:ext>
            </a:extLst>
          </p:cNvPr>
          <p:cNvPicPr>
            <a:picLocks/>
          </p:cNvPicPr>
          <p:nvPr/>
        </p:nvPicPr>
        <p:blipFill>
          <a:blip r:embed="rId4">
            <a:alphaModFix amt="85611"/>
          </a:blip>
          <a:srcRect/>
          <a:stretch>
            <a:fillRect/>
          </a:stretch>
        </p:blipFill>
        <p:spPr>
          <a:xfrm>
            <a:off x="6700475" y="5868586"/>
            <a:ext cx="5423651" cy="168382"/>
          </a:xfrm>
          <a:prstGeom prst="rect">
            <a:avLst/>
          </a:prstGeom>
          <a:ln w="12700">
            <a:miter lim="400000"/>
          </a:ln>
        </p:spPr>
      </p:pic>
      <p:sp>
        <p:nvSpPr>
          <p:cNvPr id="33" name="TextBox 52">
            <a:extLst>
              <a:ext uri="{FF2B5EF4-FFF2-40B4-BE49-F238E27FC236}">
                <a16:creationId xmlns:a16="http://schemas.microsoft.com/office/drawing/2014/main" id="{A19A0CE0-B23A-F0B9-C635-BC8105AB030D}"/>
              </a:ext>
            </a:extLst>
          </p:cNvPr>
          <p:cNvSpPr txBox="1"/>
          <p:nvPr/>
        </p:nvSpPr>
        <p:spPr>
          <a:xfrm>
            <a:off x="1115984" y="953462"/>
            <a:ext cx="537937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fr-FR" sz="2400" u="sng" dirty="0">
                <a:latin typeface="Amatic" panose="02000803000000000000" pitchFamily="2" charset="0"/>
              </a:rPr>
              <a:t>Un temps de lecture ou d’écriture </a:t>
            </a:r>
            <a:r>
              <a:rPr lang="fr-FR" sz="2400" dirty="0">
                <a:latin typeface="Amatic" panose="02000803000000000000" pitchFamily="2" charset="0"/>
              </a:rPr>
              <a:t>: Les élèves apprennent à lire seul, travaillent la compréhension ou la fluence en groupe.</a:t>
            </a:r>
            <a:endParaRPr sz="2400" dirty="0">
              <a:latin typeface="Amatic" panose="02000803000000000000" pitchFamily="2" charset="0"/>
            </a:endParaRPr>
          </a:p>
        </p:txBody>
      </p:sp>
      <p:sp>
        <p:nvSpPr>
          <p:cNvPr id="34" name="TextBox 34">
            <a:extLst>
              <a:ext uri="{FF2B5EF4-FFF2-40B4-BE49-F238E27FC236}">
                <a16:creationId xmlns:a16="http://schemas.microsoft.com/office/drawing/2014/main" id="{8C3CA29E-28B0-2B38-C545-6AA02A7FCAD4}"/>
              </a:ext>
            </a:extLst>
          </p:cNvPr>
          <p:cNvSpPr txBox="1"/>
          <p:nvPr/>
        </p:nvSpPr>
        <p:spPr>
          <a:xfrm>
            <a:off x="6690438" y="912032"/>
            <a:ext cx="104007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13  H 45</a:t>
            </a:r>
            <a:endParaRPr sz="1800" dirty="0"/>
          </a:p>
        </p:txBody>
      </p:sp>
      <p:sp>
        <p:nvSpPr>
          <p:cNvPr id="35" name="Freeform 55">
            <a:extLst>
              <a:ext uri="{FF2B5EF4-FFF2-40B4-BE49-F238E27FC236}">
                <a16:creationId xmlns:a16="http://schemas.microsoft.com/office/drawing/2014/main" id="{386087E1-B425-C266-171E-37EC0983F6B9}"/>
              </a:ext>
            </a:extLst>
          </p:cNvPr>
          <p:cNvSpPr/>
          <p:nvPr/>
        </p:nvSpPr>
        <p:spPr>
          <a:xfrm>
            <a:off x="598314" y="1106627"/>
            <a:ext cx="484585" cy="524669"/>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solidFill>
            <a:srgbClr val="FFFFFF"/>
          </a:solidFill>
          <a:ln w="12700">
            <a:miter lim="400000"/>
          </a:ln>
        </p:spPr>
        <p:txBody>
          <a:bodyPr lIns="45719" rIns="45719" anchor="ctr"/>
          <a:lstStyle/>
          <a:p>
            <a:endParaRPr/>
          </a:p>
        </p:txBody>
      </p:sp>
      <p:sp>
        <p:nvSpPr>
          <p:cNvPr id="36" name="Freeform 70">
            <a:extLst>
              <a:ext uri="{FF2B5EF4-FFF2-40B4-BE49-F238E27FC236}">
                <a16:creationId xmlns:a16="http://schemas.microsoft.com/office/drawing/2014/main" id="{DF379D92-C0BC-8396-291F-8177057D7337}"/>
              </a:ext>
            </a:extLst>
          </p:cNvPr>
          <p:cNvSpPr/>
          <p:nvPr/>
        </p:nvSpPr>
        <p:spPr>
          <a:xfrm>
            <a:off x="598314" y="2173687"/>
            <a:ext cx="328217" cy="516336"/>
          </a:xfrm>
          <a:custGeom>
            <a:avLst/>
            <a:gdLst/>
            <a:ahLst/>
            <a:cxnLst>
              <a:cxn ang="0">
                <a:pos x="wd2" y="hd2"/>
              </a:cxn>
              <a:cxn ang="5400000">
                <a:pos x="wd2" y="hd2"/>
              </a:cxn>
              <a:cxn ang="10800000">
                <a:pos x="wd2" y="hd2"/>
              </a:cxn>
              <a:cxn ang="16200000">
                <a:pos x="wd2" y="hd2"/>
              </a:cxn>
            </a:cxnLst>
            <a:rect l="0" t="0" r="r" b="b"/>
            <a:pathLst>
              <a:path w="21600" h="21600" extrusionOk="0">
                <a:moveTo>
                  <a:pt x="10944" y="0"/>
                </a:moveTo>
                <a:cubicBezTo>
                  <a:pt x="10199" y="715"/>
                  <a:pt x="9639" y="1495"/>
                  <a:pt x="9298" y="2324"/>
                </a:cubicBezTo>
                <a:cubicBezTo>
                  <a:pt x="9813" y="2621"/>
                  <a:pt x="10276" y="2967"/>
                  <a:pt x="10656" y="3337"/>
                </a:cubicBezTo>
                <a:cubicBezTo>
                  <a:pt x="10696" y="3375"/>
                  <a:pt x="10721" y="3413"/>
                  <a:pt x="10761" y="3453"/>
                </a:cubicBezTo>
                <a:lnTo>
                  <a:pt x="10891" y="3337"/>
                </a:lnTo>
                <a:cubicBezTo>
                  <a:pt x="11295" y="2947"/>
                  <a:pt x="11773" y="2581"/>
                  <a:pt x="12328" y="2275"/>
                </a:cubicBezTo>
                <a:cubicBezTo>
                  <a:pt x="12057" y="1471"/>
                  <a:pt x="11590" y="712"/>
                  <a:pt x="10944" y="0"/>
                </a:cubicBezTo>
                <a:close/>
                <a:moveTo>
                  <a:pt x="5772" y="1776"/>
                </a:moveTo>
                <a:cubicBezTo>
                  <a:pt x="5974" y="2729"/>
                  <a:pt x="6315" y="3659"/>
                  <a:pt x="6817" y="4566"/>
                </a:cubicBezTo>
                <a:cubicBezTo>
                  <a:pt x="7795" y="4878"/>
                  <a:pt x="8708" y="5285"/>
                  <a:pt x="9481" y="5778"/>
                </a:cubicBezTo>
                <a:cubicBezTo>
                  <a:pt x="9882" y="6041"/>
                  <a:pt x="10249" y="6340"/>
                  <a:pt x="10578" y="6641"/>
                </a:cubicBezTo>
                <a:cubicBezTo>
                  <a:pt x="10877" y="6374"/>
                  <a:pt x="11193" y="6118"/>
                  <a:pt x="11544" y="5877"/>
                </a:cubicBezTo>
                <a:cubicBezTo>
                  <a:pt x="11197" y="5077"/>
                  <a:pt x="10669" y="4307"/>
                  <a:pt x="9977" y="3603"/>
                </a:cubicBezTo>
                <a:cubicBezTo>
                  <a:pt x="8190" y="1890"/>
                  <a:pt x="5772" y="1776"/>
                  <a:pt x="5772" y="1776"/>
                </a:cubicBezTo>
                <a:close/>
                <a:moveTo>
                  <a:pt x="15776" y="1776"/>
                </a:moveTo>
                <a:cubicBezTo>
                  <a:pt x="15776" y="1776"/>
                  <a:pt x="13360" y="1879"/>
                  <a:pt x="11544" y="3603"/>
                </a:cubicBezTo>
                <a:cubicBezTo>
                  <a:pt x="11428" y="3715"/>
                  <a:pt x="11339" y="3834"/>
                  <a:pt x="11231" y="3951"/>
                </a:cubicBezTo>
                <a:cubicBezTo>
                  <a:pt x="11624" y="4441"/>
                  <a:pt x="11939" y="4954"/>
                  <a:pt x="12197" y="5479"/>
                </a:cubicBezTo>
                <a:cubicBezTo>
                  <a:pt x="12974" y="5051"/>
                  <a:pt x="13846" y="4701"/>
                  <a:pt x="14783" y="4433"/>
                </a:cubicBezTo>
                <a:cubicBezTo>
                  <a:pt x="15245" y="3570"/>
                  <a:pt x="15583" y="2680"/>
                  <a:pt x="15776" y="1776"/>
                </a:cubicBezTo>
                <a:close/>
                <a:moveTo>
                  <a:pt x="2586" y="4317"/>
                </a:moveTo>
                <a:cubicBezTo>
                  <a:pt x="2902" y="5308"/>
                  <a:pt x="3448" y="6266"/>
                  <a:pt x="4205" y="7156"/>
                </a:cubicBezTo>
                <a:cubicBezTo>
                  <a:pt x="5942" y="7439"/>
                  <a:pt x="7580" y="7930"/>
                  <a:pt x="9011" y="8617"/>
                </a:cubicBezTo>
                <a:cubicBezTo>
                  <a:pt x="9670" y="8945"/>
                  <a:pt x="10258" y="9316"/>
                  <a:pt x="10787" y="9729"/>
                </a:cubicBezTo>
                <a:cubicBezTo>
                  <a:pt x="11068" y="9513"/>
                  <a:pt x="11386" y="9311"/>
                  <a:pt x="11701" y="9115"/>
                </a:cubicBezTo>
                <a:cubicBezTo>
                  <a:pt x="11112" y="8010"/>
                  <a:pt x="10136" y="7010"/>
                  <a:pt x="8880" y="6160"/>
                </a:cubicBezTo>
                <a:cubicBezTo>
                  <a:pt x="7168" y="5111"/>
                  <a:pt x="4953" y="4458"/>
                  <a:pt x="2586" y="4317"/>
                </a:cubicBezTo>
                <a:close/>
                <a:moveTo>
                  <a:pt x="18570" y="4317"/>
                </a:moveTo>
                <a:cubicBezTo>
                  <a:pt x="16199" y="4456"/>
                  <a:pt x="13965" y="5109"/>
                  <a:pt x="12250" y="6160"/>
                </a:cubicBezTo>
                <a:cubicBezTo>
                  <a:pt x="11805" y="6447"/>
                  <a:pt x="11401" y="6754"/>
                  <a:pt x="11048" y="7089"/>
                </a:cubicBezTo>
                <a:cubicBezTo>
                  <a:pt x="11555" y="7618"/>
                  <a:pt x="11986" y="8170"/>
                  <a:pt x="12328" y="8750"/>
                </a:cubicBezTo>
                <a:lnTo>
                  <a:pt x="12563" y="8617"/>
                </a:lnTo>
                <a:cubicBezTo>
                  <a:pt x="13850" y="7997"/>
                  <a:pt x="15297" y="7543"/>
                  <a:pt x="16846" y="7255"/>
                </a:cubicBezTo>
                <a:cubicBezTo>
                  <a:pt x="17646" y="6338"/>
                  <a:pt x="18238" y="5344"/>
                  <a:pt x="18570" y="4317"/>
                </a:cubicBezTo>
                <a:close/>
                <a:moveTo>
                  <a:pt x="993" y="7322"/>
                </a:moveTo>
                <a:cubicBezTo>
                  <a:pt x="993" y="7322"/>
                  <a:pt x="1860" y="9803"/>
                  <a:pt x="5067" y="11389"/>
                </a:cubicBezTo>
                <a:lnTo>
                  <a:pt x="5145" y="11423"/>
                </a:lnTo>
                <a:lnTo>
                  <a:pt x="1619" y="11423"/>
                </a:lnTo>
                <a:cubicBezTo>
                  <a:pt x="736" y="11423"/>
                  <a:pt x="0" y="11874"/>
                  <a:pt x="0" y="12435"/>
                </a:cubicBezTo>
                <a:lnTo>
                  <a:pt x="0" y="13448"/>
                </a:lnTo>
                <a:lnTo>
                  <a:pt x="21600" y="13448"/>
                </a:lnTo>
                <a:lnTo>
                  <a:pt x="21600" y="12452"/>
                </a:lnTo>
                <a:cubicBezTo>
                  <a:pt x="21564" y="11890"/>
                  <a:pt x="20839" y="11448"/>
                  <a:pt x="19955" y="11439"/>
                </a:cubicBezTo>
                <a:lnTo>
                  <a:pt x="16455" y="11439"/>
                </a:lnTo>
                <a:lnTo>
                  <a:pt x="16533" y="11406"/>
                </a:lnTo>
                <a:cubicBezTo>
                  <a:pt x="19732" y="9810"/>
                  <a:pt x="20607" y="7338"/>
                  <a:pt x="20607" y="7338"/>
                </a:cubicBezTo>
                <a:cubicBezTo>
                  <a:pt x="20607" y="7338"/>
                  <a:pt x="16266" y="7435"/>
                  <a:pt x="13059" y="9032"/>
                </a:cubicBezTo>
                <a:cubicBezTo>
                  <a:pt x="12400" y="9362"/>
                  <a:pt x="11801" y="9741"/>
                  <a:pt x="11283" y="10161"/>
                </a:cubicBezTo>
                <a:cubicBezTo>
                  <a:pt x="11739" y="10562"/>
                  <a:pt x="12142" y="10995"/>
                  <a:pt x="12485" y="11439"/>
                </a:cubicBezTo>
                <a:lnTo>
                  <a:pt x="11597" y="11439"/>
                </a:lnTo>
                <a:cubicBezTo>
                  <a:pt x="10860" y="10505"/>
                  <a:pt x="9796" y="9669"/>
                  <a:pt x="8515" y="9015"/>
                </a:cubicBezTo>
                <a:cubicBezTo>
                  <a:pt x="5316" y="7419"/>
                  <a:pt x="993" y="7322"/>
                  <a:pt x="993" y="7322"/>
                </a:cubicBezTo>
                <a:close/>
                <a:moveTo>
                  <a:pt x="1567" y="14477"/>
                </a:moveTo>
                <a:lnTo>
                  <a:pt x="3317" y="20753"/>
                </a:lnTo>
                <a:cubicBezTo>
                  <a:pt x="3452" y="21235"/>
                  <a:pt x="4115" y="21595"/>
                  <a:pt x="4884" y="21600"/>
                </a:cubicBezTo>
                <a:lnTo>
                  <a:pt x="16611" y="21600"/>
                </a:lnTo>
                <a:cubicBezTo>
                  <a:pt x="17381" y="21595"/>
                  <a:pt x="18018" y="21235"/>
                  <a:pt x="18152" y="20753"/>
                </a:cubicBezTo>
                <a:lnTo>
                  <a:pt x="19955" y="14477"/>
                </a:lnTo>
                <a:lnTo>
                  <a:pt x="1567" y="14477"/>
                </a:lnTo>
                <a:close/>
              </a:path>
            </a:pathLst>
          </a:custGeom>
          <a:solidFill>
            <a:srgbClr val="FFFFFF"/>
          </a:solidFill>
          <a:ln w="12700">
            <a:miter lim="400000"/>
          </a:ln>
        </p:spPr>
        <p:txBody>
          <a:bodyPr lIns="45719" rIns="45719" anchor="ctr"/>
          <a:lstStyle/>
          <a:p>
            <a:endParaRPr/>
          </a:p>
        </p:txBody>
      </p:sp>
      <p:sp>
        <p:nvSpPr>
          <p:cNvPr id="37" name="Freeform 78">
            <a:extLst>
              <a:ext uri="{FF2B5EF4-FFF2-40B4-BE49-F238E27FC236}">
                <a16:creationId xmlns:a16="http://schemas.microsoft.com/office/drawing/2014/main" id="{8E00ADE1-B946-FE39-349C-0CAC1E362B1D}"/>
              </a:ext>
            </a:extLst>
          </p:cNvPr>
          <p:cNvSpPr/>
          <p:nvPr/>
        </p:nvSpPr>
        <p:spPr>
          <a:xfrm>
            <a:off x="598314" y="3203007"/>
            <a:ext cx="407588" cy="510382"/>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solidFill>
            <a:srgbClr val="FFFFFF"/>
          </a:solidFill>
          <a:ln w="12700">
            <a:miter lim="400000"/>
          </a:ln>
        </p:spPr>
        <p:txBody>
          <a:bodyPr lIns="45719" rIns="45719" anchor="ctr"/>
          <a:lstStyle/>
          <a:p>
            <a:endParaRPr/>
          </a:p>
        </p:txBody>
      </p:sp>
      <p:sp>
        <p:nvSpPr>
          <p:cNvPr id="38" name="Freeform 110">
            <a:extLst>
              <a:ext uri="{FF2B5EF4-FFF2-40B4-BE49-F238E27FC236}">
                <a16:creationId xmlns:a16="http://schemas.microsoft.com/office/drawing/2014/main" id="{51FABBD6-CDB1-B2C9-1603-E41C756B1590}"/>
              </a:ext>
            </a:extLst>
          </p:cNvPr>
          <p:cNvSpPr/>
          <p:nvPr/>
        </p:nvSpPr>
        <p:spPr>
          <a:xfrm>
            <a:off x="598314" y="4538018"/>
            <a:ext cx="431404" cy="481013"/>
          </a:xfrm>
          <a:custGeom>
            <a:avLst/>
            <a:gdLst/>
            <a:ahLst/>
            <a:cxnLst>
              <a:cxn ang="0">
                <a:pos x="wd2" y="hd2"/>
              </a:cxn>
              <a:cxn ang="5400000">
                <a:pos x="wd2" y="hd2"/>
              </a:cxn>
              <a:cxn ang="10800000">
                <a:pos x="wd2" y="hd2"/>
              </a:cxn>
              <a:cxn ang="16200000">
                <a:pos x="wd2" y="hd2"/>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w="12700">
            <a:miter lim="400000"/>
          </a:ln>
        </p:spPr>
        <p:txBody>
          <a:bodyPr lIns="45719" rIns="45719" anchor="ctr"/>
          <a:lstStyle/>
          <a:p>
            <a:endParaRPr/>
          </a:p>
        </p:txBody>
      </p:sp>
      <p:sp>
        <p:nvSpPr>
          <p:cNvPr id="48" name="Rectangle : coins arrondis 47">
            <a:extLst>
              <a:ext uri="{FF2B5EF4-FFF2-40B4-BE49-F238E27FC236}">
                <a16:creationId xmlns:a16="http://schemas.microsoft.com/office/drawing/2014/main" id="{E39F4478-4C8B-3CCE-4EDB-458FBB5AD591}"/>
              </a:ext>
            </a:extLst>
          </p:cNvPr>
          <p:cNvSpPr/>
          <p:nvPr/>
        </p:nvSpPr>
        <p:spPr>
          <a:xfrm>
            <a:off x="114622" y="5792655"/>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70C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L’emploi du temps</a:t>
            </a:r>
          </a:p>
        </p:txBody>
      </p:sp>
      <p:sp>
        <p:nvSpPr>
          <p:cNvPr id="49" name="Rectangle : coins arrondis 48">
            <a:extLst>
              <a:ext uri="{FF2B5EF4-FFF2-40B4-BE49-F238E27FC236}">
                <a16:creationId xmlns:a16="http://schemas.microsoft.com/office/drawing/2014/main" id="{75175F9E-8B94-C134-A2A3-C58427D21CA5}"/>
              </a:ext>
            </a:extLst>
          </p:cNvPr>
          <p:cNvSpPr/>
          <p:nvPr/>
        </p:nvSpPr>
        <p:spPr>
          <a:xfrm>
            <a:off x="8035067" y="129338"/>
            <a:ext cx="2535665" cy="340103"/>
          </a:xfrm>
          <a:custGeom>
            <a:avLst/>
            <a:gdLst>
              <a:gd name="connsiteX0" fmla="*/ 0 w 2535665"/>
              <a:gd name="connsiteY0" fmla="*/ 56685 h 340103"/>
              <a:gd name="connsiteX1" fmla="*/ 56685 w 2535665"/>
              <a:gd name="connsiteY1" fmla="*/ 0 h 340103"/>
              <a:gd name="connsiteX2" fmla="*/ 613813 w 2535665"/>
              <a:gd name="connsiteY2" fmla="*/ 0 h 340103"/>
              <a:gd name="connsiteX3" fmla="*/ 1146718 w 2535665"/>
              <a:gd name="connsiteY3" fmla="*/ 0 h 340103"/>
              <a:gd name="connsiteX4" fmla="*/ 1776514 w 2535665"/>
              <a:gd name="connsiteY4" fmla="*/ 0 h 340103"/>
              <a:gd name="connsiteX5" fmla="*/ 2478980 w 2535665"/>
              <a:gd name="connsiteY5" fmla="*/ 0 h 340103"/>
              <a:gd name="connsiteX6" fmla="*/ 2535665 w 2535665"/>
              <a:gd name="connsiteY6" fmla="*/ 56685 h 340103"/>
              <a:gd name="connsiteX7" fmla="*/ 2535665 w 2535665"/>
              <a:gd name="connsiteY7" fmla="*/ 283418 h 340103"/>
              <a:gd name="connsiteX8" fmla="*/ 2478980 w 2535665"/>
              <a:gd name="connsiteY8" fmla="*/ 340103 h 340103"/>
              <a:gd name="connsiteX9" fmla="*/ 1824960 w 2535665"/>
              <a:gd name="connsiteY9" fmla="*/ 340103 h 340103"/>
              <a:gd name="connsiteX10" fmla="*/ 1219387 w 2535665"/>
              <a:gd name="connsiteY10" fmla="*/ 340103 h 340103"/>
              <a:gd name="connsiteX11" fmla="*/ 686482 w 2535665"/>
              <a:gd name="connsiteY11" fmla="*/ 340103 h 340103"/>
              <a:gd name="connsiteX12" fmla="*/ 56685 w 2535665"/>
              <a:gd name="connsiteY12" fmla="*/ 340103 h 340103"/>
              <a:gd name="connsiteX13" fmla="*/ 0 w 2535665"/>
              <a:gd name="connsiteY13" fmla="*/ 283418 h 340103"/>
              <a:gd name="connsiteX14" fmla="*/ 0 w 2535665"/>
              <a:gd name="connsiteY14" fmla="*/ 56685 h 34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340103" fill="none" extrusionOk="0">
                <a:moveTo>
                  <a:pt x="0" y="56685"/>
                </a:moveTo>
                <a:cubicBezTo>
                  <a:pt x="-5081" y="20695"/>
                  <a:pt x="26698" y="-6869"/>
                  <a:pt x="56685" y="0"/>
                </a:cubicBezTo>
                <a:cubicBezTo>
                  <a:pt x="256643" y="-17264"/>
                  <a:pt x="352679" y="4337"/>
                  <a:pt x="613813" y="0"/>
                </a:cubicBezTo>
                <a:cubicBezTo>
                  <a:pt x="874947" y="-4337"/>
                  <a:pt x="1027255" y="4663"/>
                  <a:pt x="1146718" y="0"/>
                </a:cubicBezTo>
                <a:cubicBezTo>
                  <a:pt x="1266181" y="-4663"/>
                  <a:pt x="1508635" y="615"/>
                  <a:pt x="1776514" y="0"/>
                </a:cubicBezTo>
                <a:cubicBezTo>
                  <a:pt x="2044393" y="-615"/>
                  <a:pt x="2262160" y="16847"/>
                  <a:pt x="2478980" y="0"/>
                </a:cubicBezTo>
                <a:cubicBezTo>
                  <a:pt x="2509077" y="155"/>
                  <a:pt x="2537139" y="30152"/>
                  <a:pt x="2535665" y="56685"/>
                </a:cubicBezTo>
                <a:cubicBezTo>
                  <a:pt x="2535024" y="114385"/>
                  <a:pt x="2537910" y="227740"/>
                  <a:pt x="2535665" y="283418"/>
                </a:cubicBezTo>
                <a:cubicBezTo>
                  <a:pt x="2534438" y="311831"/>
                  <a:pt x="2512791" y="341488"/>
                  <a:pt x="2478980" y="340103"/>
                </a:cubicBezTo>
                <a:cubicBezTo>
                  <a:pt x="2346475" y="339938"/>
                  <a:pt x="1980664" y="313126"/>
                  <a:pt x="1824960" y="340103"/>
                </a:cubicBezTo>
                <a:cubicBezTo>
                  <a:pt x="1669256" y="367080"/>
                  <a:pt x="1387914" y="311633"/>
                  <a:pt x="1219387" y="340103"/>
                </a:cubicBezTo>
                <a:cubicBezTo>
                  <a:pt x="1050860" y="368573"/>
                  <a:pt x="837764" y="317150"/>
                  <a:pt x="686482" y="340103"/>
                </a:cubicBezTo>
                <a:cubicBezTo>
                  <a:pt x="535201" y="363056"/>
                  <a:pt x="359858" y="352170"/>
                  <a:pt x="56685" y="340103"/>
                </a:cubicBezTo>
                <a:cubicBezTo>
                  <a:pt x="28868" y="339272"/>
                  <a:pt x="2015" y="311311"/>
                  <a:pt x="0" y="283418"/>
                </a:cubicBezTo>
                <a:cubicBezTo>
                  <a:pt x="1482" y="194443"/>
                  <a:pt x="-3158" y="165207"/>
                  <a:pt x="0" y="56685"/>
                </a:cubicBezTo>
                <a:close/>
              </a:path>
              <a:path w="2535665" h="340103" stroke="0" extrusionOk="0">
                <a:moveTo>
                  <a:pt x="0" y="56685"/>
                </a:moveTo>
                <a:cubicBezTo>
                  <a:pt x="959" y="23473"/>
                  <a:pt x="31630" y="2548"/>
                  <a:pt x="56685" y="0"/>
                </a:cubicBezTo>
                <a:cubicBezTo>
                  <a:pt x="266862" y="28594"/>
                  <a:pt x="372655" y="-4618"/>
                  <a:pt x="686482" y="0"/>
                </a:cubicBezTo>
                <a:cubicBezTo>
                  <a:pt x="1000309" y="4618"/>
                  <a:pt x="1060583" y="8641"/>
                  <a:pt x="1267833" y="0"/>
                </a:cubicBezTo>
                <a:cubicBezTo>
                  <a:pt x="1475083" y="-8641"/>
                  <a:pt x="1654094" y="-22626"/>
                  <a:pt x="1873406" y="0"/>
                </a:cubicBezTo>
                <a:cubicBezTo>
                  <a:pt x="2092718" y="22626"/>
                  <a:pt x="2318584" y="811"/>
                  <a:pt x="2478980" y="0"/>
                </a:cubicBezTo>
                <a:cubicBezTo>
                  <a:pt x="2507939" y="-2552"/>
                  <a:pt x="2540753" y="27567"/>
                  <a:pt x="2535665" y="56685"/>
                </a:cubicBezTo>
                <a:cubicBezTo>
                  <a:pt x="2527560" y="115615"/>
                  <a:pt x="2529706" y="220940"/>
                  <a:pt x="2535665" y="283418"/>
                </a:cubicBezTo>
                <a:cubicBezTo>
                  <a:pt x="2535296" y="312585"/>
                  <a:pt x="2507031" y="346918"/>
                  <a:pt x="2478980" y="340103"/>
                </a:cubicBezTo>
                <a:cubicBezTo>
                  <a:pt x="2244059" y="333176"/>
                  <a:pt x="2150194" y="321252"/>
                  <a:pt x="1921852" y="340103"/>
                </a:cubicBezTo>
                <a:cubicBezTo>
                  <a:pt x="1693510" y="358954"/>
                  <a:pt x="1506877" y="354758"/>
                  <a:pt x="1340501" y="340103"/>
                </a:cubicBezTo>
                <a:cubicBezTo>
                  <a:pt x="1174125" y="325448"/>
                  <a:pt x="977819" y="363843"/>
                  <a:pt x="710705" y="340103"/>
                </a:cubicBezTo>
                <a:cubicBezTo>
                  <a:pt x="443591" y="316363"/>
                  <a:pt x="285171" y="314813"/>
                  <a:pt x="56685" y="340103"/>
                </a:cubicBezTo>
                <a:cubicBezTo>
                  <a:pt x="24545" y="339995"/>
                  <a:pt x="-2007" y="318233"/>
                  <a:pt x="0" y="283418"/>
                </a:cubicBezTo>
                <a:cubicBezTo>
                  <a:pt x="-5061" y="179620"/>
                  <a:pt x="-3127" y="139400"/>
                  <a:pt x="0" y="56685"/>
                </a:cubicBezTo>
                <a:close/>
              </a:path>
            </a:pathLst>
          </a:custGeom>
          <a:solidFill>
            <a:srgbClr val="0070C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L’après-midi</a:t>
            </a:r>
          </a:p>
        </p:txBody>
      </p:sp>
      <p:sp>
        <p:nvSpPr>
          <p:cNvPr id="59" name="Rectangle : avec coins arrondis en diagonale 58">
            <a:extLst>
              <a:ext uri="{FF2B5EF4-FFF2-40B4-BE49-F238E27FC236}">
                <a16:creationId xmlns:a16="http://schemas.microsoft.com/office/drawing/2014/main" id="{3999758F-648C-9DD2-B36F-51CBBA9D7387}"/>
              </a:ext>
            </a:extLst>
          </p:cNvPr>
          <p:cNvSpPr/>
          <p:nvPr/>
        </p:nvSpPr>
        <p:spPr>
          <a:xfrm>
            <a:off x="2732789" y="5149182"/>
            <a:ext cx="4337442" cy="651573"/>
          </a:xfrm>
          <a:prstGeom prst="round2Diag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Le vendredi ce temps est remplacé par le conseil de classe. </a:t>
            </a:r>
          </a:p>
        </p:txBody>
      </p:sp>
      <p:sp>
        <p:nvSpPr>
          <p:cNvPr id="13" name="TextBox 34">
            <a:extLst>
              <a:ext uri="{FF2B5EF4-FFF2-40B4-BE49-F238E27FC236}">
                <a16:creationId xmlns:a16="http://schemas.microsoft.com/office/drawing/2014/main" id="{961BD5D7-5D77-6254-E96E-C6ACF6DD7DBE}"/>
              </a:ext>
            </a:extLst>
          </p:cNvPr>
          <p:cNvSpPr txBox="1"/>
          <p:nvPr/>
        </p:nvSpPr>
        <p:spPr>
          <a:xfrm>
            <a:off x="5835398" y="1996461"/>
            <a:ext cx="104007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14  H 30</a:t>
            </a:r>
            <a:endParaRPr sz="1800" dirty="0"/>
          </a:p>
        </p:txBody>
      </p:sp>
      <p:sp>
        <p:nvSpPr>
          <p:cNvPr id="32" name="TextBox 34">
            <a:extLst>
              <a:ext uri="{FF2B5EF4-FFF2-40B4-BE49-F238E27FC236}">
                <a16:creationId xmlns:a16="http://schemas.microsoft.com/office/drawing/2014/main" id="{0D624AA7-963F-94A8-0FA3-794DD2BF3467}"/>
              </a:ext>
            </a:extLst>
          </p:cNvPr>
          <p:cNvSpPr txBox="1"/>
          <p:nvPr/>
        </p:nvSpPr>
        <p:spPr>
          <a:xfrm>
            <a:off x="5615913" y="3172419"/>
            <a:ext cx="104007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15  H 45</a:t>
            </a:r>
            <a:endParaRPr sz="1800" dirty="0"/>
          </a:p>
        </p:txBody>
      </p:sp>
      <p:sp>
        <p:nvSpPr>
          <p:cNvPr id="39" name="TextBox 34">
            <a:extLst>
              <a:ext uri="{FF2B5EF4-FFF2-40B4-BE49-F238E27FC236}">
                <a16:creationId xmlns:a16="http://schemas.microsoft.com/office/drawing/2014/main" id="{C567339C-F8BD-7BC7-4016-7D41E37E199F}"/>
              </a:ext>
            </a:extLst>
          </p:cNvPr>
          <p:cNvSpPr txBox="1"/>
          <p:nvPr/>
        </p:nvSpPr>
        <p:spPr>
          <a:xfrm>
            <a:off x="5847099" y="4358082"/>
            <a:ext cx="1040076"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6000">
                <a:latin typeface="Arial Rounded MT Bold"/>
                <a:ea typeface="Arial Rounded MT Bold"/>
                <a:cs typeface="Arial Rounded MT Bold"/>
                <a:sym typeface="Arial Rounded MT Bold"/>
              </a:defRPr>
            </a:lvl1pPr>
          </a:lstStyle>
          <a:p>
            <a:r>
              <a:rPr lang="fr-FR" sz="1800" dirty="0"/>
              <a:t>16  H 00</a:t>
            </a:r>
            <a:endParaRPr sz="1800" dirty="0"/>
          </a:p>
        </p:txBody>
      </p:sp>
      <p:sp>
        <p:nvSpPr>
          <p:cNvPr id="40" name="TextBox 52">
            <a:extLst>
              <a:ext uri="{FF2B5EF4-FFF2-40B4-BE49-F238E27FC236}">
                <a16:creationId xmlns:a16="http://schemas.microsoft.com/office/drawing/2014/main" id="{706BFDB8-6FDF-D881-9EE0-F5F06C029CD5}"/>
              </a:ext>
            </a:extLst>
          </p:cNvPr>
          <p:cNvSpPr txBox="1"/>
          <p:nvPr/>
        </p:nvSpPr>
        <p:spPr>
          <a:xfrm>
            <a:off x="994542" y="2056518"/>
            <a:ext cx="485255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fr-FR" sz="2400" u="sng" dirty="0">
                <a:latin typeface="Amatic" panose="02000803000000000000" pitchFamily="2" charset="0"/>
              </a:rPr>
              <a:t>Un moment variable </a:t>
            </a:r>
            <a:r>
              <a:rPr lang="fr-FR" sz="2400" dirty="0">
                <a:latin typeface="Amatic" panose="02000803000000000000" pitchFamily="2" charset="0"/>
              </a:rPr>
              <a:t>: Cela peut être du sport, des arts plastiques, de la musique ou de l’anglais</a:t>
            </a:r>
            <a:endParaRPr sz="2400" dirty="0">
              <a:latin typeface="Amatic" panose="02000803000000000000" pitchFamily="2" charset="0"/>
            </a:endParaRPr>
          </a:p>
        </p:txBody>
      </p:sp>
      <p:sp>
        <p:nvSpPr>
          <p:cNvPr id="41" name="TextBox 52">
            <a:extLst>
              <a:ext uri="{FF2B5EF4-FFF2-40B4-BE49-F238E27FC236}">
                <a16:creationId xmlns:a16="http://schemas.microsoft.com/office/drawing/2014/main" id="{757DF304-BE67-B693-81C7-E8AAC953B211}"/>
              </a:ext>
            </a:extLst>
          </p:cNvPr>
          <p:cNvSpPr txBox="1"/>
          <p:nvPr/>
        </p:nvSpPr>
        <p:spPr>
          <a:xfrm>
            <a:off x="1183471" y="3169016"/>
            <a:ext cx="4300533"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fr-FR" sz="2400" u="sng" dirty="0">
                <a:latin typeface="Amatic" panose="02000803000000000000" pitchFamily="2" charset="0"/>
              </a:rPr>
              <a:t>Un peu d’oral </a:t>
            </a:r>
            <a:r>
              <a:rPr lang="fr-FR" sz="2400" dirty="0">
                <a:latin typeface="Amatic" panose="02000803000000000000" pitchFamily="2" charset="0"/>
              </a:rPr>
              <a:t>: Cela peut être le moment de récitation, de copie de poésie ou de rituels en Anglais</a:t>
            </a:r>
            <a:endParaRPr sz="2400" dirty="0">
              <a:latin typeface="Amatic" panose="02000803000000000000" pitchFamily="2" charset="0"/>
            </a:endParaRPr>
          </a:p>
        </p:txBody>
      </p:sp>
      <p:sp>
        <p:nvSpPr>
          <p:cNvPr id="43" name="TextBox 52">
            <a:extLst>
              <a:ext uri="{FF2B5EF4-FFF2-40B4-BE49-F238E27FC236}">
                <a16:creationId xmlns:a16="http://schemas.microsoft.com/office/drawing/2014/main" id="{BBED87E3-7EA4-9493-979D-7A3B85C2FF39}"/>
              </a:ext>
            </a:extLst>
          </p:cNvPr>
          <p:cNvSpPr txBox="1"/>
          <p:nvPr/>
        </p:nvSpPr>
        <p:spPr>
          <a:xfrm>
            <a:off x="1132923" y="4309652"/>
            <a:ext cx="4702475"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fr-FR" sz="2400" u="sng" dirty="0">
                <a:latin typeface="Amatic" panose="02000803000000000000" pitchFamily="2" charset="0"/>
              </a:rPr>
              <a:t>Le temps du </a:t>
            </a:r>
            <a:r>
              <a:rPr lang="fr-FR" sz="2400" u="sng" dirty="0" err="1">
                <a:latin typeface="Amatic" panose="02000803000000000000" pitchFamily="2" charset="0"/>
              </a:rPr>
              <a:t>décloisionnement</a:t>
            </a:r>
            <a:r>
              <a:rPr lang="fr-FR" sz="2400" u="sng" dirty="0">
                <a:latin typeface="Amatic" panose="02000803000000000000" pitchFamily="2" charset="0"/>
              </a:rPr>
              <a:t> </a:t>
            </a:r>
            <a:r>
              <a:rPr lang="fr-FR" sz="2400" dirty="0">
                <a:latin typeface="Amatic" panose="02000803000000000000" pitchFamily="2" charset="0"/>
              </a:rPr>
              <a:t>: Histoire avec MR girard, Sciences avec Mme ramirez et Géographie avec Mme Montet</a:t>
            </a:r>
            <a:endParaRPr sz="2400" dirty="0">
              <a:latin typeface="Amatic" panose="02000803000000000000" pitchFamily="2" charset="0"/>
            </a:endParaRPr>
          </a:p>
        </p:txBody>
      </p:sp>
      <p:sp>
        <p:nvSpPr>
          <p:cNvPr id="44" name="Rectangle : coins arrondis 43">
            <a:hlinkClick r:id="rId5" action="ppaction://hlinksldjump"/>
            <a:extLst>
              <a:ext uri="{FF2B5EF4-FFF2-40B4-BE49-F238E27FC236}">
                <a16:creationId xmlns:a16="http://schemas.microsoft.com/office/drawing/2014/main" id="{9F608EC1-411F-9737-9615-D171457A2639}"/>
              </a:ext>
            </a:extLst>
          </p:cNvPr>
          <p:cNvSpPr/>
          <p:nvPr/>
        </p:nvSpPr>
        <p:spPr>
          <a:xfrm>
            <a:off x="8808654" y="6108183"/>
            <a:ext cx="1762078"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Emploi du temps du matin</a:t>
            </a:r>
          </a:p>
        </p:txBody>
      </p:sp>
      <p:pic>
        <p:nvPicPr>
          <p:cNvPr id="42" name="Picture 4" descr="robinet ">
            <a:extLst>
              <a:ext uri="{FF2B5EF4-FFF2-40B4-BE49-F238E27FC236}">
                <a16:creationId xmlns:a16="http://schemas.microsoft.com/office/drawing/2014/main" id="{E3416D81-9AC3-892F-CB13-470AC7800E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8517" y="6391418"/>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robinet ">
            <a:extLst>
              <a:ext uri="{FF2B5EF4-FFF2-40B4-BE49-F238E27FC236}">
                <a16:creationId xmlns:a16="http://schemas.microsoft.com/office/drawing/2014/main" id="{EEBD0FBE-B346-F7C2-BB53-39425114C5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4768" y="6408659"/>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5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36"/>
            <a:ext cx="12188825" cy="6857929"/>
          </a:xfrm>
          <a:prstGeom prst="rect">
            <a:avLst/>
          </a:prstGeom>
        </p:spPr>
      </p:pic>
      <p:pic>
        <p:nvPicPr>
          <p:cNvPr id="2" name="Image 1">
            <a:extLst>
              <a:ext uri="{FF2B5EF4-FFF2-40B4-BE49-F238E27FC236}">
                <a16:creationId xmlns:a16="http://schemas.microsoft.com/office/drawing/2014/main" id="{9D5E542B-F439-5C07-FEBF-6BB822A5EB9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61322" y="89907"/>
            <a:ext cx="2029759" cy="2749693"/>
          </a:xfrm>
          <a:prstGeom prst="rect">
            <a:avLst/>
          </a:prstGeom>
        </p:spPr>
      </p:pic>
      <p:sp>
        <p:nvSpPr>
          <p:cNvPr id="3" name="Bulle narrative : rectangle à coins arrondis 2">
            <a:extLst>
              <a:ext uri="{FF2B5EF4-FFF2-40B4-BE49-F238E27FC236}">
                <a16:creationId xmlns:a16="http://schemas.microsoft.com/office/drawing/2014/main" id="{68B02F31-E997-3F7C-E8B7-6386C08D4480}"/>
              </a:ext>
            </a:extLst>
          </p:cNvPr>
          <p:cNvSpPr/>
          <p:nvPr/>
        </p:nvSpPr>
        <p:spPr>
          <a:xfrm>
            <a:off x="1505528" y="134200"/>
            <a:ext cx="3148248" cy="2536533"/>
          </a:xfrm>
          <a:prstGeom prst="wedgeRoundRectCallout">
            <a:avLst>
              <a:gd name="adj1" fmla="val -59052"/>
              <a:gd name="adj2" fmla="val 7093"/>
              <a:gd name="adj3" fmla="val 16667"/>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dirty="0">
                <a:latin typeface="Averia" panose="02000603000000000004" pitchFamily="2" charset="0"/>
              </a:rPr>
              <a:t>Bravo vous avez réussi. Maintenant partez à la découverte de la classe en naviguant au travers du sommaire. N’hésitez pas à appeler un enseignant au secours si besoin, il trouvera une solution d’un coup de baguette magique</a:t>
            </a:r>
            <a:r>
              <a:rPr lang="fr-FR" dirty="0">
                <a:latin typeface="Averia" panose="02000603000000000004" pitchFamily="2" charset="0"/>
              </a:rPr>
              <a:t>.</a:t>
            </a:r>
          </a:p>
        </p:txBody>
      </p:sp>
      <p:sp>
        <p:nvSpPr>
          <p:cNvPr id="5" name="Titre 1">
            <a:extLst>
              <a:ext uri="{FF2B5EF4-FFF2-40B4-BE49-F238E27FC236}">
                <a16:creationId xmlns:a16="http://schemas.microsoft.com/office/drawing/2014/main" id="{81A2B10D-981F-8417-3372-33741444B4B5}"/>
              </a:ext>
            </a:extLst>
          </p:cNvPr>
          <p:cNvSpPr txBox="1">
            <a:spLocks/>
          </p:cNvSpPr>
          <p:nvPr/>
        </p:nvSpPr>
        <p:spPr>
          <a:xfrm>
            <a:off x="7122160" y="116347"/>
            <a:ext cx="4910087" cy="152893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8200" dirty="0">
                <a:latin typeface="KG Chasing Cars" panose="02000000000000000000" pitchFamily="2" charset="0"/>
              </a:rPr>
              <a:t>Sommaire</a:t>
            </a:r>
            <a:endParaRPr lang="fr-FR" dirty="0">
              <a:latin typeface="KG Chasing Cars" panose="02000000000000000000" pitchFamily="2" charset="0"/>
            </a:endParaRPr>
          </a:p>
        </p:txBody>
      </p:sp>
      <p:sp>
        <p:nvSpPr>
          <p:cNvPr id="6" name="Rectangle : coins arrondis 5">
            <a:hlinkClick r:id="rId5" action="ppaction://hlinksldjump"/>
            <a:extLst>
              <a:ext uri="{FF2B5EF4-FFF2-40B4-BE49-F238E27FC236}">
                <a16:creationId xmlns:a16="http://schemas.microsoft.com/office/drawing/2014/main" id="{D06C439D-A57A-5E01-2FDA-A5BD80A295BB}"/>
              </a:ext>
            </a:extLst>
          </p:cNvPr>
          <p:cNvSpPr/>
          <p:nvPr/>
        </p:nvSpPr>
        <p:spPr>
          <a:xfrm>
            <a:off x="6218968" y="1899788"/>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C000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Infos sur la classe</a:t>
            </a:r>
          </a:p>
        </p:txBody>
      </p:sp>
      <p:sp>
        <p:nvSpPr>
          <p:cNvPr id="7" name="Rectangle : coins arrondis 6">
            <a:hlinkClick r:id="rId6" action="ppaction://hlinksldjump"/>
            <a:extLst>
              <a:ext uri="{FF2B5EF4-FFF2-40B4-BE49-F238E27FC236}">
                <a16:creationId xmlns:a16="http://schemas.microsoft.com/office/drawing/2014/main" id="{E4FA1986-4089-956F-5E5B-F206AEC70525}"/>
              </a:ext>
            </a:extLst>
          </p:cNvPr>
          <p:cNvSpPr/>
          <p:nvPr/>
        </p:nvSpPr>
        <p:spPr>
          <a:xfrm>
            <a:off x="979471" y="2878275"/>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B05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dispositif de comportement</a:t>
            </a:r>
          </a:p>
        </p:txBody>
      </p:sp>
      <p:sp>
        <p:nvSpPr>
          <p:cNvPr id="8" name="Rectangle : coins arrondis 7">
            <a:hlinkClick r:id="rId7" action="ppaction://hlinksldjump"/>
            <a:extLst>
              <a:ext uri="{FF2B5EF4-FFF2-40B4-BE49-F238E27FC236}">
                <a16:creationId xmlns:a16="http://schemas.microsoft.com/office/drawing/2014/main" id="{2118A0CE-6F28-37FA-E801-16E8D082ACB9}"/>
              </a:ext>
            </a:extLst>
          </p:cNvPr>
          <p:cNvSpPr/>
          <p:nvPr/>
        </p:nvSpPr>
        <p:spPr>
          <a:xfrm>
            <a:off x="9512885" y="1911575"/>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7030A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outils et le matériel</a:t>
            </a:r>
          </a:p>
        </p:txBody>
      </p:sp>
      <p:sp>
        <p:nvSpPr>
          <p:cNvPr id="9" name="Rectangle : coins arrondis 8">
            <a:hlinkClick r:id="rId8" action="ppaction://hlinksldjump"/>
            <a:extLst>
              <a:ext uri="{FF2B5EF4-FFF2-40B4-BE49-F238E27FC236}">
                <a16:creationId xmlns:a16="http://schemas.microsoft.com/office/drawing/2014/main" id="{3B00CFBF-3AB4-2112-2840-F1CAE2D8C7C8}"/>
              </a:ext>
            </a:extLst>
          </p:cNvPr>
          <p:cNvSpPr/>
          <p:nvPr/>
        </p:nvSpPr>
        <p:spPr>
          <a:xfrm>
            <a:off x="347383" y="4046940"/>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70C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L’emploi du temps</a:t>
            </a:r>
          </a:p>
        </p:txBody>
      </p:sp>
      <p:sp>
        <p:nvSpPr>
          <p:cNvPr id="11" name="Rectangle : coins arrondis 10">
            <a:hlinkClick r:id="rId9" action="ppaction://hlinksldjump"/>
            <a:extLst>
              <a:ext uri="{FF2B5EF4-FFF2-40B4-BE49-F238E27FC236}">
                <a16:creationId xmlns:a16="http://schemas.microsoft.com/office/drawing/2014/main" id="{C112FAE3-4A71-0296-A37A-69FC228A7575}"/>
              </a:ext>
            </a:extLst>
          </p:cNvPr>
          <p:cNvSpPr/>
          <p:nvPr/>
        </p:nvSpPr>
        <p:spPr>
          <a:xfrm>
            <a:off x="3856324" y="3120557"/>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FFC0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veria" panose="02000603000000000004" pitchFamily="2" charset="0"/>
              </a:rPr>
              <a:t>Les programmes</a:t>
            </a:r>
          </a:p>
        </p:txBody>
      </p:sp>
      <p:sp>
        <p:nvSpPr>
          <p:cNvPr id="12" name="Rectangle : coins arrondis 11">
            <a:hlinkClick r:id="rId10" action="ppaction://hlinksldjump"/>
            <a:extLst>
              <a:ext uri="{FF2B5EF4-FFF2-40B4-BE49-F238E27FC236}">
                <a16:creationId xmlns:a16="http://schemas.microsoft.com/office/drawing/2014/main" id="{B1ABCD0C-A903-CB54-5F7A-B4BE9B248025}"/>
              </a:ext>
            </a:extLst>
          </p:cNvPr>
          <p:cNvSpPr/>
          <p:nvPr/>
        </p:nvSpPr>
        <p:spPr>
          <a:xfrm>
            <a:off x="6815633" y="3128206"/>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00206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devoirs</a:t>
            </a:r>
          </a:p>
        </p:txBody>
      </p:sp>
      <p:sp>
        <p:nvSpPr>
          <p:cNvPr id="13" name="Rectangle : coins arrondis 12">
            <a:hlinkClick r:id="rId11" action="ppaction://hlinksldjump"/>
            <a:extLst>
              <a:ext uri="{FF2B5EF4-FFF2-40B4-BE49-F238E27FC236}">
                <a16:creationId xmlns:a16="http://schemas.microsoft.com/office/drawing/2014/main" id="{EDB731A0-1BF0-8EDE-61E9-23A09013BBEE}"/>
              </a:ext>
            </a:extLst>
          </p:cNvPr>
          <p:cNvSpPr/>
          <p:nvPr/>
        </p:nvSpPr>
        <p:spPr>
          <a:xfrm>
            <a:off x="6389113" y="4320877"/>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accent6">
              <a:lumMod val="75000"/>
            </a:schemeClr>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La thématique Harry Potter</a:t>
            </a:r>
          </a:p>
        </p:txBody>
      </p:sp>
      <p:sp>
        <p:nvSpPr>
          <p:cNvPr id="14" name="Rectangle : coins arrondis 13">
            <a:hlinkClick r:id="rId12" action="ppaction://hlinksldjump"/>
            <a:extLst>
              <a:ext uri="{FF2B5EF4-FFF2-40B4-BE49-F238E27FC236}">
                <a16:creationId xmlns:a16="http://schemas.microsoft.com/office/drawing/2014/main" id="{896CBE52-A1E5-E769-9707-64BE1080B65F}"/>
              </a:ext>
            </a:extLst>
          </p:cNvPr>
          <p:cNvSpPr/>
          <p:nvPr/>
        </p:nvSpPr>
        <p:spPr>
          <a:xfrm>
            <a:off x="165250" y="5209323"/>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FFFF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solidFill>
                <a:effectLst>
                  <a:outerShdw blurRad="38100" dist="19050" dir="2700000" algn="tl" rotWithShape="0">
                    <a:schemeClr val="dk1">
                      <a:alpha val="40000"/>
                    </a:schemeClr>
                  </a:outerShdw>
                </a:effectLst>
                <a:latin typeface="Averia" panose="02000603000000000004" pitchFamily="2" charset="0"/>
              </a:rPr>
              <a:t>La relation école-Famille</a:t>
            </a:r>
          </a:p>
        </p:txBody>
      </p:sp>
      <p:sp>
        <p:nvSpPr>
          <p:cNvPr id="15" name="Rectangle : coins arrondis 14">
            <a:hlinkClick r:id="rId13" action="ppaction://hlinksldjump"/>
            <a:extLst>
              <a:ext uri="{FF2B5EF4-FFF2-40B4-BE49-F238E27FC236}">
                <a16:creationId xmlns:a16="http://schemas.microsoft.com/office/drawing/2014/main" id="{D869E919-32C6-A4D0-741A-AFF7960E1121}"/>
              </a:ext>
            </a:extLst>
          </p:cNvPr>
          <p:cNvSpPr/>
          <p:nvPr/>
        </p:nvSpPr>
        <p:spPr>
          <a:xfrm>
            <a:off x="9512885" y="4607002"/>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tx1"/>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projets</a:t>
            </a:r>
          </a:p>
        </p:txBody>
      </p:sp>
      <p:sp>
        <p:nvSpPr>
          <p:cNvPr id="10" name="Rectangle : coins arrondis 9">
            <a:hlinkClick r:id="rId14" action="ppaction://hlinksldjump"/>
            <a:extLst>
              <a:ext uri="{FF2B5EF4-FFF2-40B4-BE49-F238E27FC236}">
                <a16:creationId xmlns:a16="http://schemas.microsoft.com/office/drawing/2014/main" id="{96E320F8-01E9-2BC4-B9EE-AB7E3A0C7A97}"/>
              </a:ext>
            </a:extLst>
          </p:cNvPr>
          <p:cNvSpPr/>
          <p:nvPr/>
        </p:nvSpPr>
        <p:spPr>
          <a:xfrm>
            <a:off x="5524615" y="5549295"/>
            <a:ext cx="3092211" cy="1088278"/>
          </a:xfrm>
          <a:custGeom>
            <a:avLst/>
            <a:gdLst>
              <a:gd name="connsiteX0" fmla="*/ 0 w 3092211"/>
              <a:gd name="connsiteY0" fmla="*/ 181383 h 1088278"/>
              <a:gd name="connsiteX1" fmla="*/ 181383 w 3092211"/>
              <a:gd name="connsiteY1" fmla="*/ 0 h 1088278"/>
              <a:gd name="connsiteX2" fmla="*/ 781861 w 3092211"/>
              <a:gd name="connsiteY2" fmla="*/ 0 h 1088278"/>
              <a:gd name="connsiteX3" fmla="*/ 1491517 w 3092211"/>
              <a:gd name="connsiteY3" fmla="*/ 0 h 1088278"/>
              <a:gd name="connsiteX4" fmla="*/ 2091994 w 3092211"/>
              <a:gd name="connsiteY4" fmla="*/ 0 h 1088278"/>
              <a:gd name="connsiteX5" fmla="*/ 2910828 w 3092211"/>
              <a:gd name="connsiteY5" fmla="*/ 0 h 1088278"/>
              <a:gd name="connsiteX6" fmla="*/ 3092211 w 3092211"/>
              <a:gd name="connsiteY6" fmla="*/ 181383 h 1088278"/>
              <a:gd name="connsiteX7" fmla="*/ 3092211 w 3092211"/>
              <a:gd name="connsiteY7" fmla="*/ 544139 h 1088278"/>
              <a:gd name="connsiteX8" fmla="*/ 3092211 w 3092211"/>
              <a:gd name="connsiteY8" fmla="*/ 906895 h 1088278"/>
              <a:gd name="connsiteX9" fmla="*/ 2910828 w 3092211"/>
              <a:gd name="connsiteY9" fmla="*/ 1088278 h 1088278"/>
              <a:gd name="connsiteX10" fmla="*/ 2173878 w 3092211"/>
              <a:gd name="connsiteY10" fmla="*/ 1088278 h 1088278"/>
              <a:gd name="connsiteX11" fmla="*/ 1491517 w 3092211"/>
              <a:gd name="connsiteY11" fmla="*/ 1088278 h 1088278"/>
              <a:gd name="connsiteX12" fmla="*/ 181383 w 3092211"/>
              <a:gd name="connsiteY12" fmla="*/ 1088278 h 1088278"/>
              <a:gd name="connsiteX13" fmla="*/ 0 w 3092211"/>
              <a:gd name="connsiteY13" fmla="*/ 906895 h 1088278"/>
              <a:gd name="connsiteX14" fmla="*/ 0 w 3092211"/>
              <a:gd name="connsiteY14" fmla="*/ 565904 h 1088278"/>
              <a:gd name="connsiteX15" fmla="*/ 0 w 3092211"/>
              <a:gd name="connsiteY15" fmla="*/ 181383 h 10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2211" h="1088278" fill="none" extrusionOk="0">
                <a:moveTo>
                  <a:pt x="0" y="181383"/>
                </a:moveTo>
                <a:cubicBezTo>
                  <a:pt x="-24026" y="76926"/>
                  <a:pt x="98611" y="-883"/>
                  <a:pt x="181383" y="0"/>
                </a:cubicBezTo>
                <a:cubicBezTo>
                  <a:pt x="308856" y="-22404"/>
                  <a:pt x="631703" y="-27159"/>
                  <a:pt x="781861" y="0"/>
                </a:cubicBezTo>
                <a:cubicBezTo>
                  <a:pt x="932019" y="27159"/>
                  <a:pt x="1234287" y="20639"/>
                  <a:pt x="1491517" y="0"/>
                </a:cubicBezTo>
                <a:cubicBezTo>
                  <a:pt x="1748747" y="-20639"/>
                  <a:pt x="1817969" y="-8103"/>
                  <a:pt x="2091994" y="0"/>
                </a:cubicBezTo>
                <a:cubicBezTo>
                  <a:pt x="2366019" y="8103"/>
                  <a:pt x="2673328" y="34426"/>
                  <a:pt x="2910828" y="0"/>
                </a:cubicBezTo>
                <a:cubicBezTo>
                  <a:pt x="3013166" y="3460"/>
                  <a:pt x="3109167" y="70535"/>
                  <a:pt x="3092211" y="181383"/>
                </a:cubicBezTo>
                <a:cubicBezTo>
                  <a:pt x="3086962" y="271247"/>
                  <a:pt x="3075855" y="434173"/>
                  <a:pt x="3092211" y="544139"/>
                </a:cubicBezTo>
                <a:cubicBezTo>
                  <a:pt x="3108567" y="654105"/>
                  <a:pt x="3097762" y="781705"/>
                  <a:pt x="3092211" y="906895"/>
                </a:cubicBezTo>
                <a:cubicBezTo>
                  <a:pt x="3095656" y="1008371"/>
                  <a:pt x="3030776" y="1087403"/>
                  <a:pt x="2910828" y="1088278"/>
                </a:cubicBezTo>
                <a:cubicBezTo>
                  <a:pt x="2705359" y="1056625"/>
                  <a:pt x="2376376" y="1072243"/>
                  <a:pt x="2173878" y="1088278"/>
                </a:cubicBezTo>
                <a:cubicBezTo>
                  <a:pt x="1971380" y="1104314"/>
                  <a:pt x="1764871" y="1090239"/>
                  <a:pt x="1491517" y="1088278"/>
                </a:cubicBezTo>
                <a:cubicBezTo>
                  <a:pt x="1218163" y="1086317"/>
                  <a:pt x="757463" y="1047372"/>
                  <a:pt x="181383" y="1088278"/>
                </a:cubicBezTo>
                <a:cubicBezTo>
                  <a:pt x="73661" y="1094058"/>
                  <a:pt x="22864" y="999943"/>
                  <a:pt x="0" y="906895"/>
                </a:cubicBezTo>
                <a:cubicBezTo>
                  <a:pt x="16789" y="785911"/>
                  <a:pt x="-16033" y="726581"/>
                  <a:pt x="0" y="565904"/>
                </a:cubicBezTo>
                <a:cubicBezTo>
                  <a:pt x="16033" y="405227"/>
                  <a:pt x="-15990" y="363328"/>
                  <a:pt x="0" y="181383"/>
                </a:cubicBezTo>
                <a:close/>
              </a:path>
              <a:path w="3092211" h="1088278" stroke="0" extrusionOk="0">
                <a:moveTo>
                  <a:pt x="0" y="181383"/>
                </a:moveTo>
                <a:cubicBezTo>
                  <a:pt x="3111" y="75025"/>
                  <a:pt x="96854" y="6377"/>
                  <a:pt x="181383" y="0"/>
                </a:cubicBezTo>
                <a:cubicBezTo>
                  <a:pt x="335989" y="-26113"/>
                  <a:pt x="605200" y="16358"/>
                  <a:pt x="891039" y="0"/>
                </a:cubicBezTo>
                <a:cubicBezTo>
                  <a:pt x="1176878" y="-16358"/>
                  <a:pt x="1382697" y="-29079"/>
                  <a:pt x="1546106" y="0"/>
                </a:cubicBezTo>
                <a:cubicBezTo>
                  <a:pt x="1709515" y="29079"/>
                  <a:pt x="2085822" y="3153"/>
                  <a:pt x="2228467" y="0"/>
                </a:cubicBezTo>
                <a:cubicBezTo>
                  <a:pt x="2371112" y="-3153"/>
                  <a:pt x="2715621" y="17910"/>
                  <a:pt x="2910828" y="0"/>
                </a:cubicBezTo>
                <a:cubicBezTo>
                  <a:pt x="3002387" y="-9370"/>
                  <a:pt x="3108843" y="88360"/>
                  <a:pt x="3092211" y="181383"/>
                </a:cubicBezTo>
                <a:cubicBezTo>
                  <a:pt x="3103552" y="331342"/>
                  <a:pt x="3093012" y="402640"/>
                  <a:pt x="3092211" y="551394"/>
                </a:cubicBezTo>
                <a:cubicBezTo>
                  <a:pt x="3091410" y="700148"/>
                  <a:pt x="3087152" y="810262"/>
                  <a:pt x="3092211" y="906895"/>
                </a:cubicBezTo>
                <a:cubicBezTo>
                  <a:pt x="3096710" y="1011019"/>
                  <a:pt x="3026434" y="1083066"/>
                  <a:pt x="2910828" y="1088278"/>
                </a:cubicBezTo>
                <a:cubicBezTo>
                  <a:pt x="2694031" y="1110372"/>
                  <a:pt x="2606250" y="1087696"/>
                  <a:pt x="2310350" y="1088278"/>
                </a:cubicBezTo>
                <a:cubicBezTo>
                  <a:pt x="2014450" y="1088860"/>
                  <a:pt x="1943307" y="1079237"/>
                  <a:pt x="1600694" y="1088278"/>
                </a:cubicBezTo>
                <a:cubicBezTo>
                  <a:pt x="1258081" y="1097319"/>
                  <a:pt x="1190024" y="1098692"/>
                  <a:pt x="945628" y="1088278"/>
                </a:cubicBezTo>
                <a:cubicBezTo>
                  <a:pt x="701232" y="1077864"/>
                  <a:pt x="342232" y="1110130"/>
                  <a:pt x="181383" y="1088278"/>
                </a:cubicBezTo>
                <a:cubicBezTo>
                  <a:pt x="88821" y="1087750"/>
                  <a:pt x="-21257" y="1008214"/>
                  <a:pt x="0" y="906895"/>
                </a:cubicBezTo>
                <a:cubicBezTo>
                  <a:pt x="-10913" y="831097"/>
                  <a:pt x="-12964" y="663213"/>
                  <a:pt x="0" y="565904"/>
                </a:cubicBezTo>
                <a:cubicBezTo>
                  <a:pt x="12964" y="468595"/>
                  <a:pt x="-16819" y="261950"/>
                  <a:pt x="0" y="181383"/>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 et le plan de travail</a:t>
            </a:r>
          </a:p>
        </p:txBody>
      </p:sp>
      <p:sp>
        <p:nvSpPr>
          <p:cNvPr id="16" name="Rectangle : coins arrondis 15">
            <a:hlinkClick r:id="rId15" action="ppaction://hlinksldjump"/>
            <a:extLst>
              <a:ext uri="{FF2B5EF4-FFF2-40B4-BE49-F238E27FC236}">
                <a16:creationId xmlns:a16="http://schemas.microsoft.com/office/drawing/2014/main" id="{B86869EE-2C2E-21D7-59F8-585A4DB1DA90}"/>
              </a:ext>
            </a:extLst>
          </p:cNvPr>
          <p:cNvSpPr/>
          <p:nvPr/>
        </p:nvSpPr>
        <p:spPr>
          <a:xfrm>
            <a:off x="9161728" y="5744597"/>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bg1"/>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veria" panose="02000603000000000004" pitchFamily="2" charset="0"/>
              </a:rPr>
              <a:t>La ludothèque</a:t>
            </a:r>
          </a:p>
        </p:txBody>
      </p:sp>
      <p:sp>
        <p:nvSpPr>
          <p:cNvPr id="17" name="Rectangle : coins arrondis 16">
            <a:hlinkClick r:id="rId16" action="ppaction://hlinksldjump"/>
            <a:extLst>
              <a:ext uri="{FF2B5EF4-FFF2-40B4-BE49-F238E27FC236}">
                <a16:creationId xmlns:a16="http://schemas.microsoft.com/office/drawing/2014/main" id="{A1B911C4-C3E6-F2ED-E497-EA020E89AE62}"/>
              </a:ext>
            </a:extLst>
          </p:cNvPr>
          <p:cNvSpPr/>
          <p:nvPr/>
        </p:nvSpPr>
        <p:spPr>
          <a:xfrm>
            <a:off x="3145958" y="4304967"/>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accent2">
              <a:lumMod val="60000"/>
              <a:lumOff val="40000"/>
            </a:schemeClr>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solidFill>
                <a:effectLst>
                  <a:outerShdw blurRad="38100" dist="19050" dir="2700000" algn="tl" rotWithShape="0">
                    <a:schemeClr val="dk1">
                      <a:alpha val="40000"/>
                    </a:schemeClr>
                  </a:outerShdw>
                </a:effectLst>
                <a:latin typeface="Averia" panose="02000603000000000004" pitchFamily="2" charset="0"/>
              </a:rPr>
              <a:t>Le Collège</a:t>
            </a:r>
          </a:p>
        </p:txBody>
      </p:sp>
      <p:sp>
        <p:nvSpPr>
          <p:cNvPr id="19" name="Ellipse 18">
            <a:extLst>
              <a:ext uri="{FF2B5EF4-FFF2-40B4-BE49-F238E27FC236}">
                <a16:creationId xmlns:a16="http://schemas.microsoft.com/office/drawing/2014/main" id="{30B4A121-246A-5618-FD1B-C97F2042CD62}"/>
              </a:ext>
            </a:extLst>
          </p:cNvPr>
          <p:cNvSpPr/>
          <p:nvPr/>
        </p:nvSpPr>
        <p:spPr>
          <a:xfrm>
            <a:off x="6132665" y="1819564"/>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B5A640AA-B060-8760-A386-1386B44E4C01}"/>
              </a:ext>
            </a:extLst>
          </p:cNvPr>
          <p:cNvSpPr/>
          <p:nvPr/>
        </p:nvSpPr>
        <p:spPr>
          <a:xfrm>
            <a:off x="9476521" y="1799148"/>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7F5A5604-7FC1-FDBB-EA63-1F6AEBB62556}"/>
              </a:ext>
            </a:extLst>
          </p:cNvPr>
          <p:cNvSpPr/>
          <p:nvPr/>
        </p:nvSpPr>
        <p:spPr>
          <a:xfrm>
            <a:off x="3803770" y="3006804"/>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35D1D04A-64AC-EFC5-EA10-AF6DC9376E08}"/>
              </a:ext>
            </a:extLst>
          </p:cNvPr>
          <p:cNvSpPr/>
          <p:nvPr/>
        </p:nvSpPr>
        <p:spPr>
          <a:xfrm>
            <a:off x="6694894" y="3091758"/>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929671AD-35F9-BF6C-C611-8F3B89370BEA}"/>
              </a:ext>
            </a:extLst>
          </p:cNvPr>
          <p:cNvSpPr/>
          <p:nvPr/>
        </p:nvSpPr>
        <p:spPr>
          <a:xfrm>
            <a:off x="9113472" y="5672514"/>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25A2519A-8574-379A-AF12-16B63096F9B0}"/>
              </a:ext>
            </a:extLst>
          </p:cNvPr>
          <p:cNvSpPr/>
          <p:nvPr/>
        </p:nvSpPr>
        <p:spPr>
          <a:xfrm>
            <a:off x="851247" y="2797783"/>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B07B20A4-DAFB-2EB8-DCBB-F281DBC187B1}"/>
              </a:ext>
            </a:extLst>
          </p:cNvPr>
          <p:cNvSpPr/>
          <p:nvPr/>
        </p:nvSpPr>
        <p:spPr>
          <a:xfrm>
            <a:off x="9384661" y="4517223"/>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26" name="Ellipse 25">
            <a:extLst>
              <a:ext uri="{FF2B5EF4-FFF2-40B4-BE49-F238E27FC236}">
                <a16:creationId xmlns:a16="http://schemas.microsoft.com/office/drawing/2014/main" id="{3B0C4E80-9BA3-A651-2D1F-3803CA575754}"/>
              </a:ext>
            </a:extLst>
          </p:cNvPr>
          <p:cNvSpPr/>
          <p:nvPr/>
        </p:nvSpPr>
        <p:spPr>
          <a:xfrm>
            <a:off x="3048877" y="4222901"/>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5F415101-99B7-DC54-576F-E3F52177B893}"/>
              </a:ext>
            </a:extLst>
          </p:cNvPr>
          <p:cNvSpPr/>
          <p:nvPr/>
        </p:nvSpPr>
        <p:spPr>
          <a:xfrm>
            <a:off x="213394" y="3960166"/>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8" name="Rectangle : coins arrondis 27">
            <a:hlinkClick r:id="rId17" action="ppaction://hlinksldjump"/>
            <a:extLst>
              <a:ext uri="{FF2B5EF4-FFF2-40B4-BE49-F238E27FC236}">
                <a16:creationId xmlns:a16="http://schemas.microsoft.com/office/drawing/2014/main" id="{C9D06BA5-24A1-B87B-C7F1-DFC8E28ABC2C}"/>
              </a:ext>
            </a:extLst>
          </p:cNvPr>
          <p:cNvSpPr/>
          <p:nvPr/>
        </p:nvSpPr>
        <p:spPr>
          <a:xfrm>
            <a:off x="3048877" y="5652753"/>
            <a:ext cx="2083607" cy="984820"/>
          </a:xfrm>
          <a:custGeom>
            <a:avLst/>
            <a:gdLst>
              <a:gd name="connsiteX0" fmla="*/ 0 w 2083607"/>
              <a:gd name="connsiteY0" fmla="*/ 164140 h 984820"/>
              <a:gd name="connsiteX1" fmla="*/ 164140 w 2083607"/>
              <a:gd name="connsiteY1" fmla="*/ 0 h 984820"/>
              <a:gd name="connsiteX2" fmla="*/ 696589 w 2083607"/>
              <a:gd name="connsiteY2" fmla="*/ 0 h 984820"/>
              <a:gd name="connsiteX3" fmla="*/ 1281698 w 2083607"/>
              <a:gd name="connsiteY3" fmla="*/ 0 h 984820"/>
              <a:gd name="connsiteX4" fmla="*/ 1919467 w 2083607"/>
              <a:gd name="connsiteY4" fmla="*/ 0 h 984820"/>
              <a:gd name="connsiteX5" fmla="*/ 2083607 w 2083607"/>
              <a:gd name="connsiteY5" fmla="*/ 164140 h 984820"/>
              <a:gd name="connsiteX6" fmla="*/ 2083607 w 2083607"/>
              <a:gd name="connsiteY6" fmla="*/ 820680 h 984820"/>
              <a:gd name="connsiteX7" fmla="*/ 1919467 w 2083607"/>
              <a:gd name="connsiteY7" fmla="*/ 984820 h 984820"/>
              <a:gd name="connsiteX8" fmla="*/ 1369465 w 2083607"/>
              <a:gd name="connsiteY8" fmla="*/ 984820 h 984820"/>
              <a:gd name="connsiteX9" fmla="*/ 801909 w 2083607"/>
              <a:gd name="connsiteY9" fmla="*/ 984820 h 984820"/>
              <a:gd name="connsiteX10" fmla="*/ 164140 w 2083607"/>
              <a:gd name="connsiteY10" fmla="*/ 984820 h 984820"/>
              <a:gd name="connsiteX11" fmla="*/ 0 w 2083607"/>
              <a:gd name="connsiteY11" fmla="*/ 820680 h 984820"/>
              <a:gd name="connsiteX12" fmla="*/ 0 w 2083607"/>
              <a:gd name="connsiteY12" fmla="*/ 164140 h 98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3607" h="984820" fill="none" extrusionOk="0">
                <a:moveTo>
                  <a:pt x="0" y="164140"/>
                </a:moveTo>
                <a:cubicBezTo>
                  <a:pt x="11534" y="72688"/>
                  <a:pt x="56901" y="893"/>
                  <a:pt x="164140" y="0"/>
                </a:cubicBezTo>
                <a:cubicBezTo>
                  <a:pt x="414327" y="-1502"/>
                  <a:pt x="481799" y="-21306"/>
                  <a:pt x="696589" y="0"/>
                </a:cubicBezTo>
                <a:cubicBezTo>
                  <a:pt x="911379" y="21306"/>
                  <a:pt x="1004886" y="-10754"/>
                  <a:pt x="1281698" y="0"/>
                </a:cubicBezTo>
                <a:cubicBezTo>
                  <a:pt x="1558510" y="10754"/>
                  <a:pt x="1655408" y="7367"/>
                  <a:pt x="1919467" y="0"/>
                </a:cubicBezTo>
                <a:cubicBezTo>
                  <a:pt x="2025709" y="13179"/>
                  <a:pt x="2087209" y="78351"/>
                  <a:pt x="2083607" y="164140"/>
                </a:cubicBezTo>
                <a:cubicBezTo>
                  <a:pt x="2098806" y="457111"/>
                  <a:pt x="2092565" y="558080"/>
                  <a:pt x="2083607" y="820680"/>
                </a:cubicBezTo>
                <a:cubicBezTo>
                  <a:pt x="2061357" y="914180"/>
                  <a:pt x="2015149" y="1001103"/>
                  <a:pt x="1919467" y="984820"/>
                </a:cubicBezTo>
                <a:cubicBezTo>
                  <a:pt x="1686253" y="983090"/>
                  <a:pt x="1562157" y="997989"/>
                  <a:pt x="1369465" y="984820"/>
                </a:cubicBezTo>
                <a:cubicBezTo>
                  <a:pt x="1176773" y="971651"/>
                  <a:pt x="1051784" y="1000750"/>
                  <a:pt x="801909" y="984820"/>
                </a:cubicBezTo>
                <a:cubicBezTo>
                  <a:pt x="552034" y="968890"/>
                  <a:pt x="309262" y="1003875"/>
                  <a:pt x="164140" y="984820"/>
                </a:cubicBezTo>
                <a:cubicBezTo>
                  <a:pt x="73311" y="988095"/>
                  <a:pt x="-6390" y="921225"/>
                  <a:pt x="0" y="820680"/>
                </a:cubicBezTo>
                <a:cubicBezTo>
                  <a:pt x="14435" y="645780"/>
                  <a:pt x="-12722" y="421662"/>
                  <a:pt x="0" y="164140"/>
                </a:cubicBezTo>
                <a:close/>
              </a:path>
              <a:path w="2083607" h="984820" stroke="0" extrusionOk="0">
                <a:moveTo>
                  <a:pt x="0" y="164140"/>
                </a:moveTo>
                <a:cubicBezTo>
                  <a:pt x="8492" y="56613"/>
                  <a:pt x="90392" y="6890"/>
                  <a:pt x="164140" y="0"/>
                </a:cubicBezTo>
                <a:cubicBezTo>
                  <a:pt x="422498" y="-28469"/>
                  <a:pt x="618838" y="9823"/>
                  <a:pt x="766802" y="0"/>
                </a:cubicBezTo>
                <a:cubicBezTo>
                  <a:pt x="914766" y="-9823"/>
                  <a:pt x="1214821" y="-8114"/>
                  <a:pt x="1334358" y="0"/>
                </a:cubicBezTo>
                <a:cubicBezTo>
                  <a:pt x="1453895" y="8114"/>
                  <a:pt x="1697710" y="10158"/>
                  <a:pt x="1919467" y="0"/>
                </a:cubicBezTo>
                <a:cubicBezTo>
                  <a:pt x="2001937" y="-7003"/>
                  <a:pt x="2092608" y="69938"/>
                  <a:pt x="2083607" y="164140"/>
                </a:cubicBezTo>
                <a:cubicBezTo>
                  <a:pt x="2081860" y="471588"/>
                  <a:pt x="2103151" y="543085"/>
                  <a:pt x="2083607" y="820680"/>
                </a:cubicBezTo>
                <a:cubicBezTo>
                  <a:pt x="2078648" y="914632"/>
                  <a:pt x="2015126" y="993287"/>
                  <a:pt x="1919467" y="984820"/>
                </a:cubicBezTo>
                <a:cubicBezTo>
                  <a:pt x="1720306" y="960818"/>
                  <a:pt x="1520043" y="988191"/>
                  <a:pt x="1351911" y="984820"/>
                </a:cubicBezTo>
                <a:cubicBezTo>
                  <a:pt x="1183779" y="981449"/>
                  <a:pt x="964369" y="981022"/>
                  <a:pt x="819462" y="984820"/>
                </a:cubicBezTo>
                <a:cubicBezTo>
                  <a:pt x="674555" y="988618"/>
                  <a:pt x="317464" y="990381"/>
                  <a:pt x="164140" y="984820"/>
                </a:cubicBezTo>
                <a:cubicBezTo>
                  <a:pt x="72274" y="981601"/>
                  <a:pt x="21040" y="914727"/>
                  <a:pt x="0" y="820680"/>
                </a:cubicBezTo>
                <a:cubicBezTo>
                  <a:pt x="-1485" y="504255"/>
                  <a:pt x="2620" y="429834"/>
                  <a:pt x="0" y="164140"/>
                </a:cubicBezTo>
                <a:close/>
              </a:path>
            </a:pathLst>
          </a:custGeom>
          <a:solidFill>
            <a:srgbClr val="9900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bg1"/>
                </a:solidFill>
                <a:effectLst>
                  <a:outerShdw blurRad="38100" dist="19050" dir="2700000" algn="tl" rotWithShape="0">
                    <a:schemeClr val="dk1">
                      <a:alpha val="40000"/>
                    </a:schemeClr>
                  </a:outerShdw>
                </a:effectLst>
                <a:latin typeface="Averia" panose="02000603000000000004" pitchFamily="2" charset="0"/>
              </a:rPr>
              <a:t>Nos attentes</a:t>
            </a:r>
          </a:p>
        </p:txBody>
      </p:sp>
      <p:sp>
        <p:nvSpPr>
          <p:cNvPr id="29" name="Ellipse 28">
            <a:extLst>
              <a:ext uri="{FF2B5EF4-FFF2-40B4-BE49-F238E27FC236}">
                <a16:creationId xmlns:a16="http://schemas.microsoft.com/office/drawing/2014/main" id="{E8CD3BE1-B67B-A797-78F3-9F1F8F4D9951}"/>
              </a:ext>
            </a:extLst>
          </p:cNvPr>
          <p:cNvSpPr/>
          <p:nvPr/>
        </p:nvSpPr>
        <p:spPr>
          <a:xfrm>
            <a:off x="2920653" y="5599971"/>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834492FC-C9C5-81C3-5195-026A50527144}"/>
              </a:ext>
            </a:extLst>
          </p:cNvPr>
          <p:cNvSpPr/>
          <p:nvPr/>
        </p:nvSpPr>
        <p:spPr>
          <a:xfrm>
            <a:off x="6303272" y="4246755"/>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835074-C808-4A34-830A-C310C78B3BE1}"/>
              </a:ext>
            </a:extLst>
          </p:cNvPr>
          <p:cNvSpPr/>
          <p:nvPr/>
        </p:nvSpPr>
        <p:spPr>
          <a:xfrm>
            <a:off x="85170" y="5099662"/>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56777103-1D14-4783-970A-8C23D3D16787}"/>
              </a:ext>
            </a:extLst>
          </p:cNvPr>
          <p:cNvSpPr/>
          <p:nvPr/>
        </p:nvSpPr>
        <p:spPr>
          <a:xfrm>
            <a:off x="5425175" y="5489377"/>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2052" name="Picture 4" descr="robinet ">
            <a:extLst>
              <a:ext uri="{FF2B5EF4-FFF2-40B4-BE49-F238E27FC236}">
                <a16:creationId xmlns:a16="http://schemas.microsoft.com/office/drawing/2014/main" id="{9788863D-726F-1068-6B3C-4EBE187936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3422" y="381062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obinet ">
            <a:extLst>
              <a:ext uri="{FF2B5EF4-FFF2-40B4-BE49-F238E27FC236}">
                <a16:creationId xmlns:a16="http://schemas.microsoft.com/office/drawing/2014/main" id="{5EC65CBA-2816-41DD-9618-07F1C78E0B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74745" y="3639984"/>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obinet ">
            <a:extLst>
              <a:ext uri="{FF2B5EF4-FFF2-40B4-BE49-F238E27FC236}">
                <a16:creationId xmlns:a16="http://schemas.microsoft.com/office/drawing/2014/main" id="{FDE00370-B185-56A2-B059-40673FBB190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18782" y="2675810"/>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obinet ">
            <a:extLst>
              <a:ext uri="{FF2B5EF4-FFF2-40B4-BE49-F238E27FC236}">
                <a16:creationId xmlns:a16="http://schemas.microsoft.com/office/drawing/2014/main" id="{DD88198C-F604-88F9-80D6-976586FF209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76335" y="2651850"/>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obinet ">
            <a:extLst>
              <a:ext uri="{FF2B5EF4-FFF2-40B4-BE49-F238E27FC236}">
                <a16:creationId xmlns:a16="http://schemas.microsoft.com/office/drawing/2014/main" id="{B6F3DF94-74C5-10B8-9D14-9A7F416BDB7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70273" y="390492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robinet ">
            <a:extLst>
              <a:ext uri="{FF2B5EF4-FFF2-40B4-BE49-F238E27FC236}">
                <a16:creationId xmlns:a16="http://schemas.microsoft.com/office/drawing/2014/main" id="{5E8B6BCF-E93C-5409-E49A-15C6105557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9067" y="50611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robinet ">
            <a:extLst>
              <a:ext uri="{FF2B5EF4-FFF2-40B4-BE49-F238E27FC236}">
                <a16:creationId xmlns:a16="http://schemas.microsoft.com/office/drawing/2014/main" id="{D9BFF596-B68E-E382-0621-43C0B31D1C3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9100" y="5977650"/>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robinet ">
            <a:extLst>
              <a:ext uri="{FF2B5EF4-FFF2-40B4-BE49-F238E27FC236}">
                <a16:creationId xmlns:a16="http://schemas.microsoft.com/office/drawing/2014/main" id="{E16156FD-7F80-71EC-DDB7-33ADB30898B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1758" y="645146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obinet ">
            <a:extLst>
              <a:ext uri="{FF2B5EF4-FFF2-40B4-BE49-F238E27FC236}">
                <a16:creationId xmlns:a16="http://schemas.microsoft.com/office/drawing/2014/main" id="{020990FE-F8DE-1EA3-4E3E-A67F6C150F6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73434" y="645146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obinet ">
            <a:extLst>
              <a:ext uri="{FF2B5EF4-FFF2-40B4-BE49-F238E27FC236}">
                <a16:creationId xmlns:a16="http://schemas.microsoft.com/office/drawing/2014/main" id="{22F6E612-A85D-40ED-732A-70C9B95239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03022" y="530326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obinet ">
            <a:extLst>
              <a:ext uri="{FF2B5EF4-FFF2-40B4-BE49-F238E27FC236}">
                <a16:creationId xmlns:a16="http://schemas.microsoft.com/office/drawing/2014/main" id="{4E954849-C5E6-D99F-74A5-A3BF6CD18EB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65906" y="5093753"/>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robinet ">
            <a:extLst>
              <a:ext uri="{FF2B5EF4-FFF2-40B4-BE49-F238E27FC236}">
                <a16:creationId xmlns:a16="http://schemas.microsoft.com/office/drawing/2014/main" id="{16133121-DC19-89D6-ADE3-B3D76B84E92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1764" y="4825438"/>
            <a:ext cx="372215" cy="37221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 coins arrondis 44">
            <a:hlinkClick r:id="rId19" action="ppaction://hlinksldjump"/>
            <a:extLst>
              <a:ext uri="{FF2B5EF4-FFF2-40B4-BE49-F238E27FC236}">
                <a16:creationId xmlns:a16="http://schemas.microsoft.com/office/drawing/2014/main" id="{F4E41CAD-877D-F929-B95D-4C1388CCF0D1}"/>
              </a:ext>
            </a:extLst>
          </p:cNvPr>
          <p:cNvSpPr/>
          <p:nvPr/>
        </p:nvSpPr>
        <p:spPr>
          <a:xfrm>
            <a:off x="9584920" y="3237284"/>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accent3">
              <a:lumMod val="60000"/>
              <a:lumOff val="40000"/>
            </a:schemeClr>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solidFill>
                <a:effectLst>
                  <a:outerShdw blurRad="38100" dist="19050" dir="2700000" algn="tl" rotWithShape="0">
                    <a:schemeClr val="dk1">
                      <a:alpha val="40000"/>
                    </a:schemeClr>
                  </a:outerShdw>
                </a:effectLst>
                <a:latin typeface="Averia" panose="02000603000000000004" pitchFamily="2" charset="0"/>
              </a:rPr>
              <a:t>Suivre le travail de son enfant</a:t>
            </a:r>
          </a:p>
        </p:txBody>
      </p:sp>
      <p:sp>
        <p:nvSpPr>
          <p:cNvPr id="46" name="Ellipse 45">
            <a:extLst>
              <a:ext uri="{FF2B5EF4-FFF2-40B4-BE49-F238E27FC236}">
                <a16:creationId xmlns:a16="http://schemas.microsoft.com/office/drawing/2014/main" id="{D580AE5A-68AA-4F1D-7075-313FCD20DBFB}"/>
              </a:ext>
            </a:extLst>
          </p:cNvPr>
          <p:cNvSpPr/>
          <p:nvPr/>
        </p:nvSpPr>
        <p:spPr>
          <a:xfrm>
            <a:off x="9485984" y="3120557"/>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47" name="Picture 4" descr="robinet ">
            <a:extLst>
              <a:ext uri="{FF2B5EF4-FFF2-40B4-BE49-F238E27FC236}">
                <a16:creationId xmlns:a16="http://schemas.microsoft.com/office/drawing/2014/main" id="{B768E97E-F7AA-58BF-2257-F29983E3A30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62664" y="405458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hlinkClick r:id="rId20" action="ppaction://hlinksldjump"/>
            <a:extLst>
              <a:ext uri="{FF2B5EF4-FFF2-40B4-BE49-F238E27FC236}">
                <a16:creationId xmlns:a16="http://schemas.microsoft.com/office/drawing/2014/main" id="{351663E1-D530-33B4-B22F-5A09AC28DF58}"/>
              </a:ext>
            </a:extLst>
          </p:cNvPr>
          <p:cNvPicPr>
            <a:picLocks noChangeAspect="1"/>
          </p:cNvPicPr>
          <p:nvPr/>
        </p:nvPicPr>
        <p:blipFill>
          <a:blip r:embed="rId21"/>
          <a:stretch>
            <a:fillRect/>
          </a:stretch>
        </p:blipFill>
        <p:spPr>
          <a:xfrm>
            <a:off x="11385219" y="-141"/>
            <a:ext cx="798073" cy="744270"/>
          </a:xfrm>
          <a:prstGeom prst="rect">
            <a:avLst/>
          </a:prstGeom>
        </p:spPr>
      </p:pic>
      <p:sp>
        <p:nvSpPr>
          <p:cNvPr id="33" name="Rectangle : coins arrondis 32">
            <a:hlinkClick r:id="rId22" action="ppaction://hlinksldjump"/>
            <a:extLst>
              <a:ext uri="{FF2B5EF4-FFF2-40B4-BE49-F238E27FC236}">
                <a16:creationId xmlns:a16="http://schemas.microsoft.com/office/drawing/2014/main" id="{CBCE345C-554A-DE6D-C35E-6F0B07BD136E}"/>
              </a:ext>
            </a:extLst>
          </p:cNvPr>
          <p:cNvSpPr/>
          <p:nvPr/>
        </p:nvSpPr>
        <p:spPr>
          <a:xfrm>
            <a:off x="4848641" y="397432"/>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rgbClr val="7030A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évaluations nationales</a:t>
            </a:r>
          </a:p>
        </p:txBody>
      </p:sp>
      <p:sp>
        <p:nvSpPr>
          <p:cNvPr id="48" name="Ellipse 47">
            <a:extLst>
              <a:ext uri="{FF2B5EF4-FFF2-40B4-BE49-F238E27FC236}">
                <a16:creationId xmlns:a16="http://schemas.microsoft.com/office/drawing/2014/main" id="{7AD0D7ED-AEC8-5659-970F-9499B3733555}"/>
              </a:ext>
            </a:extLst>
          </p:cNvPr>
          <p:cNvSpPr/>
          <p:nvPr/>
        </p:nvSpPr>
        <p:spPr>
          <a:xfrm>
            <a:off x="4752180" y="265744"/>
            <a:ext cx="256448" cy="26337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49" name="Picture 4" descr="robinet ">
            <a:extLst>
              <a:ext uri="{FF2B5EF4-FFF2-40B4-BE49-F238E27FC236}">
                <a16:creationId xmlns:a16="http://schemas.microsoft.com/office/drawing/2014/main" id="{480F07B8-1D45-5AAF-CAC6-72A98B0390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1115" y="1198392"/>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6752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029581"/>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5"/>
          <a:srcRect l="7500" r="7500"/>
          <a:stretch>
            <a:fillRect/>
          </a:stretch>
        </p:blipFill>
        <p:spPr>
          <a:xfrm>
            <a:off x="5651539" y="5597188"/>
            <a:ext cx="447371" cy="447371"/>
          </a:xfrm>
          <a:prstGeom prst="rect">
            <a:avLst/>
          </a:prstGeom>
          <a:ln w="12700">
            <a:miter lim="400000"/>
          </a:ln>
        </p:spPr>
      </p:pic>
      <p:sp>
        <p:nvSpPr>
          <p:cNvPr id="193" name="TextBox 36">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198" name="Rectangle : coins arrondis 197">
            <a:extLst>
              <a:ext uri="{FF2B5EF4-FFF2-40B4-BE49-F238E27FC236}">
                <a16:creationId xmlns:a16="http://schemas.microsoft.com/office/drawing/2014/main" id="{D62AA375-6D61-1799-BE0E-5306D80635AA}"/>
              </a:ext>
            </a:extLst>
          </p:cNvPr>
          <p:cNvSpPr/>
          <p:nvPr/>
        </p:nvSpPr>
        <p:spPr>
          <a:xfrm>
            <a:off x="102870" y="4222239"/>
            <a:ext cx="2213755" cy="2515351"/>
          </a:xfrm>
          <a:prstGeom prst="roundRect">
            <a:avLst>
              <a:gd name="adj" fmla="val 11660"/>
            </a:avLst>
          </a:prstGeom>
          <a:solidFill>
            <a:srgbClr val="21DEC6"/>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L’évaluation par ceintures de compétences permet à l’élève d’essayer son test quand il se sent prêt.</a:t>
            </a:r>
          </a:p>
        </p:txBody>
      </p:sp>
      <p:sp>
        <p:nvSpPr>
          <p:cNvPr id="199" name="Rectangle : coins arrondis 198">
            <a:extLst>
              <a:ext uri="{FF2B5EF4-FFF2-40B4-BE49-F238E27FC236}">
                <a16:creationId xmlns:a16="http://schemas.microsoft.com/office/drawing/2014/main" id="{1932D8C0-D195-B4E4-D200-18E1A5977002}"/>
              </a:ext>
            </a:extLst>
          </p:cNvPr>
          <p:cNvSpPr/>
          <p:nvPr/>
        </p:nvSpPr>
        <p:spPr>
          <a:xfrm>
            <a:off x="112106" y="2450034"/>
            <a:ext cx="3489117" cy="1591416"/>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L’évaluation par ceintures de compétence permet à l’élève d’essayer et de se corriger ou de recommencer jusqu’au moment où il réussira. </a:t>
            </a:r>
          </a:p>
        </p:txBody>
      </p:sp>
      <p:sp>
        <p:nvSpPr>
          <p:cNvPr id="200" name="Rectangle : coins arrondis 199">
            <a:extLst>
              <a:ext uri="{FF2B5EF4-FFF2-40B4-BE49-F238E27FC236}">
                <a16:creationId xmlns:a16="http://schemas.microsoft.com/office/drawing/2014/main" id="{02254DE8-9E52-5A33-4AA0-65824197D399}"/>
              </a:ext>
            </a:extLst>
          </p:cNvPr>
          <p:cNvSpPr/>
          <p:nvPr/>
        </p:nvSpPr>
        <p:spPr>
          <a:xfrm>
            <a:off x="125343" y="899668"/>
            <a:ext cx="7953244" cy="1334810"/>
          </a:xfrm>
          <a:prstGeom prst="roundRect">
            <a:avLst>
              <a:gd name="adj" fmla="val 11660"/>
            </a:avLst>
          </a:prstGeom>
          <a:solidFill>
            <a:srgbClr val="F04C3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Les échecs à un ceinture ne sont pas notées, ils sont simplement des pas vers la réussite. Chaque élève a un rythme différent et ce système d’évaluation s’y adapte. Des réussites du CM1 peuvent être conservées</a:t>
            </a:r>
            <a:r>
              <a:rPr lang="fr-FR" dirty="0">
                <a:solidFill>
                  <a:schemeClr val="tx1"/>
                </a:solidFill>
              </a:rPr>
              <a:t>. Toutes ses réussites sont enregistrées dans le cahier de réussite</a:t>
            </a:r>
          </a:p>
        </p:txBody>
      </p:sp>
      <p:sp>
        <p:nvSpPr>
          <p:cNvPr id="202" name="Rectangle : coins arrondis 201">
            <a:extLst>
              <a:ext uri="{FF2B5EF4-FFF2-40B4-BE49-F238E27FC236}">
                <a16:creationId xmlns:a16="http://schemas.microsoft.com/office/drawing/2014/main" id="{6070A78E-E755-EA90-E99A-4FAFFFDB56FB}"/>
              </a:ext>
            </a:extLst>
          </p:cNvPr>
          <p:cNvSpPr/>
          <p:nvPr/>
        </p:nvSpPr>
        <p:spPr>
          <a:xfrm>
            <a:off x="8339363" y="114203"/>
            <a:ext cx="3754117" cy="2868928"/>
          </a:xfrm>
          <a:prstGeom prst="roundRect">
            <a:avLst>
              <a:gd name="adj" fmla="val 11660"/>
            </a:avLst>
          </a:prstGeom>
          <a:solidFill>
            <a:srgbClr val="CC4BA9"/>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Chaque semaine et pendant les APC, un retour est fait avec chaque élèves sur son travail pour lui permettre de progresser, de mettre en avant ses réussites et ses difficultés. Le cahier de réussite individuel va aider l’élève à se rendre compte des ses progrès et de ce qui lui reste à faire.  </a:t>
            </a:r>
          </a:p>
        </p:txBody>
      </p:sp>
      <p:sp>
        <p:nvSpPr>
          <p:cNvPr id="203" name="Rectangle : coins arrondis 202">
            <a:extLst>
              <a:ext uri="{FF2B5EF4-FFF2-40B4-BE49-F238E27FC236}">
                <a16:creationId xmlns:a16="http://schemas.microsoft.com/office/drawing/2014/main" id="{CEED0FE9-128C-3C1C-2AD6-C8EB09B8D596}"/>
              </a:ext>
            </a:extLst>
          </p:cNvPr>
          <p:cNvSpPr/>
          <p:nvPr/>
        </p:nvSpPr>
        <p:spPr>
          <a:xfrm>
            <a:off x="9590274" y="3135574"/>
            <a:ext cx="2414002" cy="2731647"/>
          </a:xfrm>
          <a:prstGeom prst="roundRect">
            <a:avLst>
              <a:gd name="adj" fmla="val 11660"/>
            </a:avLst>
          </a:prstGeom>
          <a:solidFill>
            <a:srgbClr val="D5F03B"/>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ria" panose="02000603000000000004" pitchFamily="2" charset="0"/>
              </a:rPr>
              <a:t>Ce système laisse à l’élève la responsabilité de s’évaluer quand il veut, la possibilité d’aider les autres si il se sent compétent, de montrer des compétences acquises à la maison.</a:t>
            </a:r>
          </a:p>
        </p:txBody>
      </p:sp>
      <p:sp>
        <p:nvSpPr>
          <p:cNvPr id="204" name="Rectangle : coins arrondis 203">
            <a:hlinkClick r:id="rId6" action="ppaction://hlinksldjump"/>
            <a:extLst>
              <a:ext uri="{FF2B5EF4-FFF2-40B4-BE49-F238E27FC236}">
                <a16:creationId xmlns:a16="http://schemas.microsoft.com/office/drawing/2014/main" id="{F8990A16-56F2-9565-1393-E4BCFD94B437}"/>
              </a:ext>
            </a:extLst>
          </p:cNvPr>
          <p:cNvSpPr/>
          <p:nvPr/>
        </p:nvSpPr>
        <p:spPr>
          <a:xfrm>
            <a:off x="9196655" y="602559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3" name="Picture 4" descr="robinet ">
            <a:extLst>
              <a:ext uri="{FF2B5EF4-FFF2-40B4-BE49-F238E27FC236}">
                <a16:creationId xmlns:a16="http://schemas.microsoft.com/office/drawing/2014/main" id="{77B7E918-EC7D-6DF8-7694-B53F21EDF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9205" y="638145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DB23A540-A898-0B1B-4481-451ADEC1C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2394" y="636312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3A619148-B192-BDAE-39E9-9B7457DABB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8B9A2713-DA25-C417-584F-70EE24B9F7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75E3FB2B-4DA3-134D-FC91-059DE3258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CCFAE85B-5E5C-6054-F33B-0662963AE0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A4B02399-C89A-D2F1-A9AE-E482342547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50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5"/>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27467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hlinkClick r:id="rId5" action="ppaction://hlinksldjump"/>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hlinkClick r:id="rId7" action="ppaction://hlinksldjump"/>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hlinkClick r:id="rId8" action="ppaction://hlinksldjump"/>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hlinkClick r:id="rId9" action="ppaction://hlinksldjump"/>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hlinkClick r:id="rId10" action="ppaction://hlinksldjump"/>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204" name="Rectangle : coins arrondis 203">
            <a:hlinkClick r:id="rId11" action="ppaction://hlinksldjump"/>
            <a:extLst>
              <a:ext uri="{FF2B5EF4-FFF2-40B4-BE49-F238E27FC236}">
                <a16:creationId xmlns:a16="http://schemas.microsoft.com/office/drawing/2014/main" id="{F8990A16-56F2-9565-1393-E4BCFD94B437}"/>
              </a:ext>
            </a:extLst>
          </p:cNvPr>
          <p:cNvSpPr/>
          <p:nvPr/>
        </p:nvSpPr>
        <p:spPr>
          <a:xfrm>
            <a:off x="9196655" y="627069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81" name="Image 80">
            <a:extLst>
              <a:ext uri="{FF2B5EF4-FFF2-40B4-BE49-F238E27FC236}">
                <a16:creationId xmlns:a16="http://schemas.microsoft.com/office/drawing/2014/main" id="{9098B061-6185-4712-A639-9D2B96385FA1}"/>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31782" y="745237"/>
            <a:ext cx="2029759" cy="2749693"/>
          </a:xfrm>
          <a:prstGeom prst="rect">
            <a:avLst/>
          </a:prstGeom>
        </p:spPr>
      </p:pic>
      <p:sp>
        <p:nvSpPr>
          <p:cNvPr id="82" name="Bulle narrative : rectangle à coins arrondis 81">
            <a:extLst>
              <a:ext uri="{FF2B5EF4-FFF2-40B4-BE49-F238E27FC236}">
                <a16:creationId xmlns:a16="http://schemas.microsoft.com/office/drawing/2014/main" id="{F8DA8364-162C-4906-AE66-2A04A060169A}"/>
              </a:ext>
            </a:extLst>
          </p:cNvPr>
          <p:cNvSpPr/>
          <p:nvPr/>
        </p:nvSpPr>
        <p:spPr>
          <a:xfrm>
            <a:off x="1435067" y="789531"/>
            <a:ext cx="4467507" cy="756666"/>
          </a:xfrm>
          <a:prstGeom prst="wedgeRoundRectCallout">
            <a:avLst>
              <a:gd name="adj1" fmla="val -55190"/>
              <a:gd name="adj2" fmla="val 35974"/>
              <a:gd name="adj3" fmla="val 16667"/>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dirty="0">
                <a:latin typeface="Averia" panose="02000603000000000004" pitchFamily="2" charset="0"/>
              </a:rPr>
              <a:t>Cliquez sur l’item dont vous voulez avoir des précisions.</a:t>
            </a:r>
            <a:endParaRPr lang="fr-FR" sz="2400" dirty="0">
              <a:latin typeface="Averia" panose="02000603000000000004" pitchFamily="2" charset="0"/>
            </a:endParaRPr>
          </a:p>
        </p:txBody>
      </p:sp>
      <p:sp>
        <p:nvSpPr>
          <p:cNvPr id="3" name="Flèche : pentagone 2">
            <a:extLst>
              <a:ext uri="{FF2B5EF4-FFF2-40B4-BE49-F238E27FC236}">
                <a16:creationId xmlns:a16="http://schemas.microsoft.com/office/drawing/2014/main" id="{9362D029-8F70-446E-BF01-A40BA16DE4D8}"/>
              </a:ext>
            </a:extLst>
          </p:cNvPr>
          <p:cNvSpPr/>
          <p:nvPr/>
        </p:nvSpPr>
        <p:spPr>
          <a:xfrm>
            <a:off x="112107" y="4817049"/>
            <a:ext cx="2611294" cy="5795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veria" panose="02000603000000000004" pitchFamily="2" charset="0"/>
              </a:rPr>
              <a:t>Ceci est un item</a:t>
            </a:r>
          </a:p>
        </p:txBody>
      </p:sp>
      <p:pic>
        <p:nvPicPr>
          <p:cNvPr id="4" name="Picture 4" descr="robinet ">
            <a:extLst>
              <a:ext uri="{FF2B5EF4-FFF2-40B4-BE49-F238E27FC236}">
                <a16:creationId xmlns:a16="http://schemas.microsoft.com/office/drawing/2014/main" id="{6EA6E224-4C64-A628-1F42-D6E3CDC23C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9205" y="638145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B7F0B345-33D9-E01A-5D6B-93DC7CDB6B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42394" y="636312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B2BC8F2C-B6CE-AA6A-E885-EF51FE38F7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8298F599-D4F7-002F-3484-B75836E029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2E4DCE1A-08F2-D285-441C-3F39674F9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34B9CF20-FFD1-B2CD-E79F-CC5422F29A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obinet ">
            <a:extLst>
              <a:ext uri="{FF2B5EF4-FFF2-40B4-BE49-F238E27FC236}">
                <a16:creationId xmlns:a16="http://schemas.microsoft.com/office/drawing/2014/main" id="{E8AFF8D2-C38F-24C9-4B16-1611401EBD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0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27467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hlinkClick r:id="rId4" action="ppaction://hlinksldjump"/>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5">
            <a:alphaModFix amt="71516"/>
          </a:blip>
          <a:stretch>
            <a:fillRect/>
          </a:stretch>
        </p:blipFill>
        <p:spPr>
          <a:xfrm rot="16200000" flipH="1">
            <a:off x="5864349" y="3691111"/>
            <a:ext cx="104329" cy="6229448"/>
          </a:xfrm>
          <a:prstGeom prst="rect">
            <a:avLst/>
          </a:prstGeom>
          <a:ln w="12700">
            <a:miter lim="400000"/>
          </a:ln>
        </p:spPr>
      </p:pic>
      <p:sp>
        <p:nvSpPr>
          <p:cNvPr id="133" name="TextBox 36">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hlinkClick r:id="rId4" action="ppaction://hlinksldjump"/>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hlinkClick r:id="rId7" action="ppaction://hlinksldjump"/>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hlinkClick r:id="rId8" action="ppaction://hlinksldjump"/>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hlinkClick r:id="rId9" action="ppaction://hlinksldjump"/>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198" name="Rectangle : coins arrondis 197">
            <a:extLst>
              <a:ext uri="{FF2B5EF4-FFF2-40B4-BE49-F238E27FC236}">
                <a16:creationId xmlns:a16="http://schemas.microsoft.com/office/drawing/2014/main" id="{D62AA375-6D61-1799-BE0E-5306D80635AA}"/>
              </a:ext>
            </a:extLst>
          </p:cNvPr>
          <p:cNvSpPr/>
          <p:nvPr/>
        </p:nvSpPr>
        <p:spPr>
          <a:xfrm>
            <a:off x="102870" y="4222239"/>
            <a:ext cx="2213755" cy="2515351"/>
          </a:xfrm>
          <a:prstGeom prst="roundRect">
            <a:avLst>
              <a:gd name="adj" fmla="val 11660"/>
            </a:avLst>
          </a:prstGeom>
          <a:solidFill>
            <a:srgbClr val="21DEC6"/>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L’évaluation par ceintures de compétences permet à l’élève d’essayer son test quand il se sent prêt.</a:t>
            </a:r>
          </a:p>
        </p:txBody>
      </p:sp>
      <p:sp>
        <p:nvSpPr>
          <p:cNvPr id="204" name="Rectangle : coins arrondis 203">
            <a:hlinkClick r:id="rId10" action="ppaction://hlinksldjump"/>
            <a:extLst>
              <a:ext uri="{FF2B5EF4-FFF2-40B4-BE49-F238E27FC236}">
                <a16:creationId xmlns:a16="http://schemas.microsoft.com/office/drawing/2014/main" id="{F8990A16-56F2-9565-1393-E4BCFD94B437}"/>
              </a:ext>
            </a:extLst>
          </p:cNvPr>
          <p:cNvSpPr/>
          <p:nvPr/>
        </p:nvSpPr>
        <p:spPr>
          <a:xfrm>
            <a:off x="9196655" y="627069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3" name="Picture 4" descr="robinet ">
            <a:extLst>
              <a:ext uri="{FF2B5EF4-FFF2-40B4-BE49-F238E27FC236}">
                <a16:creationId xmlns:a16="http://schemas.microsoft.com/office/drawing/2014/main" id="{FEB3D45E-75B4-7F22-FF86-A9C11E9851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9205" y="638145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8EF5F1E9-C01F-57FC-A262-E1D725CE87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2394" y="636312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AEEACC28-A914-3B0B-CB28-AC1822992F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B022F686-0534-FCA8-3248-A266B9731B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421743DE-1185-5C0E-8080-645A816C8B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5DD72E0E-6161-CE8D-DB72-182124BA4D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C523DD2F-138F-13DC-561B-0D072AB6F9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6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12384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hlinkClick r:id="rId5" action="ppaction://hlinksldjump"/>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hlinkClick r:id="rId7" action="ppaction://hlinksldjump"/>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hlinkClick r:id="rId8" action="ppaction://hlinksldjump"/>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hlinkClick r:id="rId9" action="ppaction://hlinksldjump"/>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199" name="Rectangle : coins arrondis 198">
            <a:extLst>
              <a:ext uri="{FF2B5EF4-FFF2-40B4-BE49-F238E27FC236}">
                <a16:creationId xmlns:a16="http://schemas.microsoft.com/office/drawing/2014/main" id="{1932D8C0-D195-B4E4-D200-18E1A5977002}"/>
              </a:ext>
            </a:extLst>
          </p:cNvPr>
          <p:cNvSpPr/>
          <p:nvPr/>
        </p:nvSpPr>
        <p:spPr>
          <a:xfrm>
            <a:off x="112106" y="2450034"/>
            <a:ext cx="3489117" cy="1591416"/>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L’évaluation par ceintures de compétence permet à l’élève d’essayer et de se corriger ou de recommencer jusqu’au moment où il réussira. </a:t>
            </a:r>
          </a:p>
        </p:txBody>
      </p:sp>
      <p:sp>
        <p:nvSpPr>
          <p:cNvPr id="204" name="Rectangle : coins arrondis 203">
            <a:hlinkClick r:id="rId10" action="ppaction://hlinksldjump"/>
            <a:extLst>
              <a:ext uri="{FF2B5EF4-FFF2-40B4-BE49-F238E27FC236}">
                <a16:creationId xmlns:a16="http://schemas.microsoft.com/office/drawing/2014/main" id="{F8990A16-56F2-9565-1393-E4BCFD94B437}"/>
              </a:ext>
            </a:extLst>
          </p:cNvPr>
          <p:cNvSpPr/>
          <p:nvPr/>
        </p:nvSpPr>
        <p:spPr>
          <a:xfrm>
            <a:off x="9196655" y="611986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3" name="Picture 4" descr="robinet ">
            <a:extLst>
              <a:ext uri="{FF2B5EF4-FFF2-40B4-BE49-F238E27FC236}">
                <a16:creationId xmlns:a16="http://schemas.microsoft.com/office/drawing/2014/main" id="{0F1BAF81-6249-420B-4413-5282D23512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9205" y="641916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B359E30E-0044-342E-0B29-5334076BF1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2394" y="6400834"/>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F4D771A5-B68E-E221-2EE8-0B48573360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03FA8EB3-C11A-8CB4-5328-5EA44925C1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DA3025A9-6356-3DE3-6C26-AB4270F9A3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7C00B46D-92A0-825C-B4C5-A83E3ECE52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490E5C13-D784-FA1D-546C-0F0B4F2687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7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057862"/>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hlinkClick r:id="rId5" action="ppaction://hlinksldjump"/>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hlinkClick r:id="rId7" action="ppaction://hlinksldjump"/>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hlinkClick r:id="rId8" action="ppaction://hlinksldjump"/>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hlinkClick r:id="rId9" action="ppaction://hlinksldjump"/>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200" name="Rectangle : coins arrondis 199">
            <a:extLst>
              <a:ext uri="{FF2B5EF4-FFF2-40B4-BE49-F238E27FC236}">
                <a16:creationId xmlns:a16="http://schemas.microsoft.com/office/drawing/2014/main" id="{02254DE8-9E52-5A33-4AA0-65824197D399}"/>
              </a:ext>
            </a:extLst>
          </p:cNvPr>
          <p:cNvSpPr/>
          <p:nvPr/>
        </p:nvSpPr>
        <p:spPr>
          <a:xfrm>
            <a:off x="125343" y="899668"/>
            <a:ext cx="7953244" cy="1334810"/>
          </a:xfrm>
          <a:prstGeom prst="roundRect">
            <a:avLst>
              <a:gd name="adj" fmla="val 11660"/>
            </a:avLst>
          </a:prstGeom>
          <a:solidFill>
            <a:srgbClr val="F04C3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Les échecs à un ceinture ne sont pas notées, ils sont simplement des pas vers la réussite. Chaque élève a un rythme différent et ce système d’évaluation s’y adapte. Des réussites du CM1 peuvent être conservées</a:t>
            </a:r>
            <a:r>
              <a:rPr lang="fr-FR" dirty="0">
                <a:solidFill>
                  <a:schemeClr val="tx1"/>
                </a:solidFill>
              </a:rPr>
              <a:t>. </a:t>
            </a:r>
            <a:r>
              <a:rPr lang="fr-FR" dirty="0">
                <a:solidFill>
                  <a:schemeClr val="tx1"/>
                </a:solidFill>
                <a:latin typeface="Averia" panose="02000603000000000004" pitchFamily="2" charset="0"/>
              </a:rPr>
              <a:t>Toutes ses réussites sont enregistrées dans le cahier de réussites.</a:t>
            </a:r>
          </a:p>
        </p:txBody>
      </p:sp>
      <p:sp>
        <p:nvSpPr>
          <p:cNvPr id="204" name="Rectangle : coins arrondis 203">
            <a:hlinkClick r:id="rId10" action="ppaction://hlinksldjump"/>
            <a:extLst>
              <a:ext uri="{FF2B5EF4-FFF2-40B4-BE49-F238E27FC236}">
                <a16:creationId xmlns:a16="http://schemas.microsoft.com/office/drawing/2014/main" id="{F8990A16-56F2-9565-1393-E4BCFD94B437}"/>
              </a:ext>
            </a:extLst>
          </p:cNvPr>
          <p:cNvSpPr/>
          <p:nvPr/>
        </p:nvSpPr>
        <p:spPr>
          <a:xfrm>
            <a:off x="9196655" y="6053880"/>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3" name="Picture 4" descr="robinet ">
            <a:extLst>
              <a:ext uri="{FF2B5EF4-FFF2-40B4-BE49-F238E27FC236}">
                <a16:creationId xmlns:a16="http://schemas.microsoft.com/office/drawing/2014/main" id="{4A06B5EC-3C75-2D11-8314-ECD683392F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9205" y="6334323"/>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B36A6410-2910-7ACB-A6A7-A3500043E1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2394" y="631599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12875D24-85AE-4893-5754-936402D96C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686D36A4-C983-60E3-0914-DE9A160E95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834A8739-5A37-E1F9-207B-2F9818420E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ABDFB309-FA6B-C0E1-703B-0E27BF1FE1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6C96537C-2120-D060-ED4B-1F039FC0E9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09556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hlinkClick r:id="rId5" action="ppaction://hlinksldjump"/>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hlinkClick r:id="rId7" action="ppaction://hlinksldjump"/>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hlinkClick r:id="rId8" action="ppaction://hlinksldjump"/>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hlinkClick r:id="rId9" action="ppaction://hlinksldjump"/>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202" name="Rectangle : coins arrondis 201">
            <a:extLst>
              <a:ext uri="{FF2B5EF4-FFF2-40B4-BE49-F238E27FC236}">
                <a16:creationId xmlns:a16="http://schemas.microsoft.com/office/drawing/2014/main" id="{6070A78E-E755-EA90-E99A-4FAFFFDB56FB}"/>
              </a:ext>
            </a:extLst>
          </p:cNvPr>
          <p:cNvSpPr/>
          <p:nvPr/>
        </p:nvSpPr>
        <p:spPr>
          <a:xfrm>
            <a:off x="8339363" y="114203"/>
            <a:ext cx="3754117" cy="2868928"/>
          </a:xfrm>
          <a:prstGeom prst="roundRect">
            <a:avLst>
              <a:gd name="adj" fmla="val 11660"/>
            </a:avLst>
          </a:prstGeom>
          <a:solidFill>
            <a:srgbClr val="CC4BA9"/>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Chaque semaine et pendant les APC, un retour est fait avec chaque élèves sur son travail pour lui permettre de progresser, de mettre en avant ses réussites et ses difficultés. Le cahier de réussite individuel va aider l’élève à se rendre compte des ses progrès et de ce qui lui reste à faire.  </a:t>
            </a:r>
          </a:p>
        </p:txBody>
      </p:sp>
      <p:sp>
        <p:nvSpPr>
          <p:cNvPr id="204" name="Rectangle : coins arrondis 203">
            <a:hlinkClick r:id="rId10" action="ppaction://hlinksldjump"/>
            <a:extLst>
              <a:ext uri="{FF2B5EF4-FFF2-40B4-BE49-F238E27FC236}">
                <a16:creationId xmlns:a16="http://schemas.microsoft.com/office/drawing/2014/main" id="{F8990A16-56F2-9565-1393-E4BCFD94B437}"/>
              </a:ext>
            </a:extLst>
          </p:cNvPr>
          <p:cNvSpPr/>
          <p:nvPr/>
        </p:nvSpPr>
        <p:spPr>
          <a:xfrm>
            <a:off x="9196655" y="609158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pic>
        <p:nvPicPr>
          <p:cNvPr id="3" name="Picture 4" descr="robinet ">
            <a:extLst>
              <a:ext uri="{FF2B5EF4-FFF2-40B4-BE49-F238E27FC236}">
                <a16:creationId xmlns:a16="http://schemas.microsoft.com/office/drawing/2014/main" id="{D0270088-23B8-93F9-A822-F61CEC2574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0351" y="641916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B72A94C5-D7BD-DF42-5782-73C7410B13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23540" y="6410261"/>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329EE431-302D-645F-D2DB-98FC4BF3CD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7B05CFE4-415D-F311-13C3-0CB1E3DAEF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705C391E-547E-6848-1014-E96F367454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75240120-F334-444A-8879-449E57DB42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0880AFEF-D914-6D7A-6B39-FF82B87E0C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8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184C85-EF66-D7C0-E406-D56B75048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12" name="Rectangle : coins arrondis 11">
            <a:hlinkClick r:id="rId3" action="ppaction://hlinksldjump"/>
            <a:extLst>
              <a:ext uri="{FF2B5EF4-FFF2-40B4-BE49-F238E27FC236}">
                <a16:creationId xmlns:a16="http://schemas.microsoft.com/office/drawing/2014/main" id="{43D67183-6552-17F2-6ECA-E5539B8BE37A}"/>
              </a:ext>
            </a:extLst>
          </p:cNvPr>
          <p:cNvSpPr/>
          <p:nvPr/>
        </p:nvSpPr>
        <p:spPr>
          <a:xfrm>
            <a:off x="10668000" y="609556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42" name="Rectangle : coins arrondis 41">
            <a:extLst>
              <a:ext uri="{FF2B5EF4-FFF2-40B4-BE49-F238E27FC236}">
                <a16:creationId xmlns:a16="http://schemas.microsoft.com/office/drawing/2014/main" id="{27ADFF38-2116-9016-A125-1B062150293D}"/>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L’évaluation positive</a:t>
            </a:r>
          </a:p>
        </p:txBody>
      </p:sp>
      <p:grpSp>
        <p:nvGrpSpPr>
          <p:cNvPr id="97" name="Group">
            <a:extLst>
              <a:ext uri="{FF2B5EF4-FFF2-40B4-BE49-F238E27FC236}">
                <a16:creationId xmlns:a16="http://schemas.microsoft.com/office/drawing/2014/main" id="{6791FB3B-BC91-C4EB-3971-F3A4754079AA}"/>
              </a:ext>
            </a:extLst>
          </p:cNvPr>
          <p:cNvGrpSpPr/>
          <p:nvPr/>
        </p:nvGrpSpPr>
        <p:grpSpPr>
          <a:xfrm>
            <a:off x="5230733" y="2289747"/>
            <a:ext cx="1404671" cy="2132811"/>
            <a:chOff x="-1" y="0"/>
            <a:chExt cx="1404670" cy="2132809"/>
          </a:xfrm>
        </p:grpSpPr>
        <p:sp>
          <p:nvSpPr>
            <p:cNvPr id="191" name="Shape">
              <a:extLst>
                <a:ext uri="{FF2B5EF4-FFF2-40B4-BE49-F238E27FC236}">
                  <a16:creationId xmlns:a16="http://schemas.microsoft.com/office/drawing/2014/main" id="{4EC17CD4-F236-F1DB-9870-CC92D9573FD5}"/>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2" name="Circle">
              <a:extLst>
                <a:ext uri="{FF2B5EF4-FFF2-40B4-BE49-F238E27FC236}">
                  <a16:creationId xmlns:a16="http://schemas.microsoft.com/office/drawing/2014/main" id="{37CEFFB0-FBA0-FB1A-5DB4-10CCC486AD72}"/>
                </a:ext>
              </a:extLst>
            </p:cNvPr>
            <p:cNvSpPr/>
            <p:nvPr/>
          </p:nvSpPr>
          <p:spPr>
            <a:xfrm>
              <a:off x="620695" y="1874170"/>
              <a:ext cx="163278" cy="163277"/>
            </a:xfrm>
            <a:prstGeom prst="ellipse">
              <a:avLst/>
            </a:prstGeom>
            <a:gradFill flip="none" rotWithShape="1">
              <a:gsLst>
                <a:gs pos="0">
                  <a:srgbClr val="D82638"/>
                </a:gs>
                <a:gs pos="100000">
                  <a:srgbClr val="FF6329"/>
                </a:gs>
              </a:gsLst>
              <a:lin ang="19240090" scaled="0"/>
            </a:gradFill>
            <a:ln w="12700" cap="flat">
              <a:noFill/>
              <a:miter lim="400000"/>
            </a:ln>
            <a:effectLst>
              <a:outerShdw blurRad="685800" dist="342900" dir="8618299"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8" name="Group">
            <a:extLst>
              <a:ext uri="{FF2B5EF4-FFF2-40B4-BE49-F238E27FC236}">
                <a16:creationId xmlns:a16="http://schemas.microsoft.com/office/drawing/2014/main" id="{46E17AE4-0852-8E2A-14F4-C4DE8CE2C60C}"/>
              </a:ext>
            </a:extLst>
          </p:cNvPr>
          <p:cNvGrpSpPr/>
          <p:nvPr/>
        </p:nvGrpSpPr>
        <p:grpSpPr>
          <a:xfrm>
            <a:off x="6760461" y="2822613"/>
            <a:ext cx="1404671" cy="2132810"/>
            <a:chOff x="-1" y="0"/>
            <a:chExt cx="1404670" cy="2132809"/>
          </a:xfrm>
        </p:grpSpPr>
        <p:sp>
          <p:nvSpPr>
            <p:cNvPr id="189" name="Shape">
              <a:extLst>
                <a:ext uri="{FF2B5EF4-FFF2-40B4-BE49-F238E27FC236}">
                  <a16:creationId xmlns:a16="http://schemas.microsoft.com/office/drawing/2014/main" id="{4D6A21AB-1E3B-DC48-6484-CE6C5F2B3F5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90" name="Circle">
              <a:extLst>
                <a:ext uri="{FF2B5EF4-FFF2-40B4-BE49-F238E27FC236}">
                  <a16:creationId xmlns:a16="http://schemas.microsoft.com/office/drawing/2014/main" id="{9B56104F-1869-630F-0D60-B97C52BB7A54}"/>
                </a:ext>
              </a:extLst>
            </p:cNvPr>
            <p:cNvSpPr/>
            <p:nvPr/>
          </p:nvSpPr>
          <p:spPr>
            <a:xfrm>
              <a:off x="620695" y="1874170"/>
              <a:ext cx="163278" cy="163278"/>
            </a:xfrm>
            <a:prstGeom prst="ellipse">
              <a:avLst/>
            </a:prstGeom>
            <a:gradFill flip="none" rotWithShape="1">
              <a:gsLst>
                <a:gs pos="0">
                  <a:srgbClr val="E247B9"/>
                </a:gs>
                <a:gs pos="100000">
                  <a:srgbClr val="B74B99"/>
                </a:gs>
              </a:gsLst>
              <a:lin ang="13764463" scaled="0"/>
            </a:gradFill>
            <a:ln w="12700" cap="flat">
              <a:noFill/>
              <a:miter lim="400000"/>
            </a:ln>
            <a:effectLst>
              <a:outerShdw blurRad="685800" dist="342900" dir="1044808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99" name="Group">
            <a:extLst>
              <a:ext uri="{FF2B5EF4-FFF2-40B4-BE49-F238E27FC236}">
                <a16:creationId xmlns:a16="http://schemas.microsoft.com/office/drawing/2014/main" id="{BB57BB6C-C1BA-1C76-8A9C-D949635CF619}"/>
              </a:ext>
            </a:extLst>
          </p:cNvPr>
          <p:cNvGrpSpPr/>
          <p:nvPr/>
        </p:nvGrpSpPr>
        <p:grpSpPr>
          <a:xfrm>
            <a:off x="7898564" y="4416424"/>
            <a:ext cx="1404671" cy="2132811"/>
            <a:chOff x="-1" y="0"/>
            <a:chExt cx="1404670" cy="2132809"/>
          </a:xfrm>
        </p:grpSpPr>
        <p:sp>
          <p:nvSpPr>
            <p:cNvPr id="187" name="Shape">
              <a:extLst>
                <a:ext uri="{FF2B5EF4-FFF2-40B4-BE49-F238E27FC236}">
                  <a16:creationId xmlns:a16="http://schemas.microsoft.com/office/drawing/2014/main" id="{82AA9FD0-0A0A-0613-F89A-D8F84C602BDC}"/>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8" name="Circle">
              <a:extLst>
                <a:ext uri="{FF2B5EF4-FFF2-40B4-BE49-F238E27FC236}">
                  <a16:creationId xmlns:a16="http://schemas.microsoft.com/office/drawing/2014/main" id="{CE9777FC-9B05-DD1D-1C49-ABFC23E1BB35}"/>
                </a:ext>
              </a:extLst>
            </p:cNvPr>
            <p:cNvSpPr/>
            <p:nvPr/>
          </p:nvSpPr>
          <p:spPr>
            <a:xfrm>
              <a:off x="620695" y="1874170"/>
              <a:ext cx="163278" cy="163277"/>
            </a:xfrm>
            <a:prstGeom prst="ellipse">
              <a:avLst/>
            </a:prstGeom>
            <a:gradFill flip="none" rotWithShape="1">
              <a:gsLst>
                <a:gs pos="0">
                  <a:srgbClr val="65C900"/>
                </a:gs>
                <a:gs pos="100000">
                  <a:srgbClr val="FFFF51"/>
                </a:gs>
              </a:gsLst>
              <a:lin ang="9204467" scaled="0"/>
            </a:gradFill>
            <a:ln w="12700" cap="flat">
              <a:noFill/>
              <a:miter lim="400000"/>
            </a:ln>
            <a:effectLst>
              <a:outerShdw blurRad="685800" dist="342900" dir="21481504"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0" name="Group">
            <a:extLst>
              <a:ext uri="{FF2B5EF4-FFF2-40B4-BE49-F238E27FC236}">
                <a16:creationId xmlns:a16="http://schemas.microsoft.com/office/drawing/2014/main" id="{2B5242C4-148D-B71A-2D62-946928C1D8B3}"/>
              </a:ext>
            </a:extLst>
          </p:cNvPr>
          <p:cNvGrpSpPr/>
          <p:nvPr/>
        </p:nvGrpSpPr>
        <p:grpSpPr>
          <a:xfrm>
            <a:off x="3701005" y="2898157"/>
            <a:ext cx="1404671" cy="2132810"/>
            <a:chOff x="-1" y="0"/>
            <a:chExt cx="1404670" cy="2132809"/>
          </a:xfrm>
        </p:grpSpPr>
        <p:sp>
          <p:nvSpPr>
            <p:cNvPr id="185" name="Shape">
              <a:extLst>
                <a:ext uri="{FF2B5EF4-FFF2-40B4-BE49-F238E27FC236}">
                  <a16:creationId xmlns:a16="http://schemas.microsoft.com/office/drawing/2014/main" id="{3BAD2C9E-8027-4F37-FA15-E2EB7EA1B2D3}"/>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6" name="Circle">
              <a:extLst>
                <a:ext uri="{FF2B5EF4-FFF2-40B4-BE49-F238E27FC236}">
                  <a16:creationId xmlns:a16="http://schemas.microsoft.com/office/drawing/2014/main" id="{A94238D1-6C33-1181-AF96-5C4A61B89ABC}"/>
                </a:ext>
              </a:extLst>
            </p:cNvPr>
            <p:cNvSpPr/>
            <p:nvPr/>
          </p:nvSpPr>
          <p:spPr>
            <a:xfrm>
              <a:off x="620695" y="1874169"/>
              <a:ext cx="163278" cy="163278"/>
            </a:xfrm>
            <a:prstGeom prst="ellipse">
              <a:avLst/>
            </a:prstGeom>
            <a:gradFill flip="none" rotWithShape="1">
              <a:gsLst>
                <a:gs pos="0">
                  <a:srgbClr val="F15A23"/>
                </a:gs>
                <a:gs pos="100000">
                  <a:srgbClr val="FFE400"/>
                </a:gs>
              </a:gsLst>
              <a:lin ang="15027984" scaled="0"/>
            </a:gradFill>
            <a:ln w="12700" cap="flat">
              <a:noFill/>
              <a:miter lim="400000"/>
            </a:ln>
            <a:effectLst>
              <a:outerShdw blurRad="685800" dist="342900" dir="531209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01" name="Group">
            <a:extLst>
              <a:ext uri="{FF2B5EF4-FFF2-40B4-BE49-F238E27FC236}">
                <a16:creationId xmlns:a16="http://schemas.microsoft.com/office/drawing/2014/main" id="{F3EA80EE-F957-D0F7-8202-2E98A2A41A79}"/>
              </a:ext>
            </a:extLst>
          </p:cNvPr>
          <p:cNvGrpSpPr/>
          <p:nvPr/>
        </p:nvGrpSpPr>
        <p:grpSpPr>
          <a:xfrm>
            <a:off x="2471617" y="4407442"/>
            <a:ext cx="1404671" cy="2132810"/>
            <a:chOff x="-1" y="0"/>
            <a:chExt cx="1404670" cy="2132809"/>
          </a:xfrm>
        </p:grpSpPr>
        <p:sp>
          <p:nvSpPr>
            <p:cNvPr id="183" name="Shape">
              <a:extLst>
                <a:ext uri="{FF2B5EF4-FFF2-40B4-BE49-F238E27FC236}">
                  <a16:creationId xmlns:a16="http://schemas.microsoft.com/office/drawing/2014/main" id="{D0FBEB97-2B04-1306-47A5-EF0C5A881144}"/>
                </a:ext>
              </a:extLst>
            </p:cNvPr>
            <p:cNvSpPr/>
            <p:nvPr/>
          </p:nvSpPr>
          <p:spPr>
            <a:xfrm>
              <a:off x="-1" y="0"/>
              <a:ext cx="1404670" cy="2132809"/>
            </a:xfrm>
            <a:custGeom>
              <a:avLst/>
              <a:gdLst/>
              <a:ahLst/>
              <a:cxnLst>
                <a:cxn ang="0">
                  <a:pos x="wd2" y="hd2"/>
                </a:cxn>
                <a:cxn ang="5400000">
                  <a:pos x="wd2" y="hd2"/>
                </a:cxn>
                <a:cxn ang="10800000">
                  <a:pos x="wd2" y="hd2"/>
                </a:cxn>
                <a:cxn ang="16200000">
                  <a:pos x="wd2" y="hd2"/>
                </a:cxn>
              </a:cxnLst>
              <a:rect l="0" t="0" r="r" b="b"/>
              <a:pathLst>
                <a:path w="19649" h="21596" extrusionOk="0">
                  <a:moveTo>
                    <a:pt x="9770" y="0"/>
                  </a:moveTo>
                  <a:cubicBezTo>
                    <a:pt x="7245" y="-4"/>
                    <a:pt x="4715" y="687"/>
                    <a:pt x="2803" y="2090"/>
                  </a:cubicBezTo>
                  <a:cubicBezTo>
                    <a:pt x="-969" y="4859"/>
                    <a:pt x="-900" y="9311"/>
                    <a:pt x="2803" y="12177"/>
                  </a:cubicBezTo>
                  <a:cubicBezTo>
                    <a:pt x="2983" y="12315"/>
                    <a:pt x="3174" y="12446"/>
                    <a:pt x="3376" y="12568"/>
                  </a:cubicBezTo>
                  <a:cubicBezTo>
                    <a:pt x="3520" y="12654"/>
                    <a:pt x="3669" y="12736"/>
                    <a:pt x="3820" y="12815"/>
                  </a:cubicBezTo>
                  <a:cubicBezTo>
                    <a:pt x="3934" y="12875"/>
                    <a:pt x="4048" y="12934"/>
                    <a:pt x="4163" y="12992"/>
                  </a:cubicBezTo>
                  <a:cubicBezTo>
                    <a:pt x="5735" y="13971"/>
                    <a:pt x="6690" y="15390"/>
                    <a:pt x="6750" y="16914"/>
                  </a:cubicBezTo>
                  <a:cubicBezTo>
                    <a:pt x="6793" y="18007"/>
                    <a:pt x="6377" y="19141"/>
                    <a:pt x="6989" y="20149"/>
                  </a:cubicBezTo>
                  <a:cubicBezTo>
                    <a:pt x="7479" y="20957"/>
                    <a:pt x="8535" y="21511"/>
                    <a:pt x="9748" y="21596"/>
                  </a:cubicBezTo>
                  <a:cubicBezTo>
                    <a:pt x="10857" y="21489"/>
                    <a:pt x="11816" y="20973"/>
                    <a:pt x="12274" y="20234"/>
                  </a:cubicBezTo>
                  <a:cubicBezTo>
                    <a:pt x="12903" y="19219"/>
                    <a:pt x="12445" y="18073"/>
                    <a:pt x="12485" y="16971"/>
                  </a:cubicBezTo>
                  <a:cubicBezTo>
                    <a:pt x="12544" y="15356"/>
                    <a:pt x="13655" y="13878"/>
                    <a:pt x="15444" y="12960"/>
                  </a:cubicBezTo>
                  <a:cubicBezTo>
                    <a:pt x="15474" y="12945"/>
                    <a:pt x="15503" y="12928"/>
                    <a:pt x="15533" y="12912"/>
                  </a:cubicBezTo>
                  <a:cubicBezTo>
                    <a:pt x="15955" y="12687"/>
                    <a:pt x="16359" y="12444"/>
                    <a:pt x="16737" y="12177"/>
                  </a:cubicBezTo>
                  <a:cubicBezTo>
                    <a:pt x="20631" y="9422"/>
                    <a:pt x="20607" y="4885"/>
                    <a:pt x="16737" y="2090"/>
                  </a:cubicBezTo>
                  <a:cubicBezTo>
                    <a:pt x="14812" y="700"/>
                    <a:pt x="12291" y="5"/>
                    <a:pt x="9770" y="0"/>
                  </a:cubicBezTo>
                  <a:close/>
                </a:path>
              </a:pathLst>
            </a:custGeom>
            <a:solidFill>
              <a:srgbClr val="FFFFFF"/>
            </a:solidFill>
            <a:ln w="12700" cap="flat">
              <a:noFill/>
              <a:miter lim="400000"/>
            </a:ln>
            <a:effectLst>
              <a:outerShdw blurRad="127000" dist="118344" dir="2758943" rotWithShape="0">
                <a:srgbClr val="000000">
                  <a:alpha val="23041"/>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4" name="Circle">
              <a:extLst>
                <a:ext uri="{FF2B5EF4-FFF2-40B4-BE49-F238E27FC236}">
                  <a16:creationId xmlns:a16="http://schemas.microsoft.com/office/drawing/2014/main" id="{A020F61B-BE0A-22BB-0686-B60F3DFCBA79}"/>
                </a:ext>
              </a:extLst>
            </p:cNvPr>
            <p:cNvSpPr/>
            <p:nvPr/>
          </p:nvSpPr>
          <p:spPr>
            <a:xfrm>
              <a:off x="620695" y="1874170"/>
              <a:ext cx="163278" cy="163277"/>
            </a:xfrm>
            <a:prstGeom prst="ellipse">
              <a:avLst/>
            </a:prstGeom>
            <a:gradFill flip="none" rotWithShape="1">
              <a:gsLst>
                <a:gs pos="0">
                  <a:srgbClr val="27B2B0"/>
                </a:gs>
                <a:gs pos="100000">
                  <a:srgbClr val="1BE4C9"/>
                </a:gs>
              </a:gsLst>
              <a:lin ang="13767766" scaled="0"/>
            </a:gradFill>
            <a:ln w="12700" cap="flat">
              <a:noFill/>
              <a:miter lim="400000"/>
            </a:ln>
            <a:effectLst>
              <a:outerShdw blurRad="685800" dist="342900" dir="2338337"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02" name="Shape">
            <a:extLst>
              <a:ext uri="{FF2B5EF4-FFF2-40B4-BE49-F238E27FC236}">
                <a16:creationId xmlns:a16="http://schemas.microsoft.com/office/drawing/2014/main" id="{8B009CDB-2194-D75E-7A76-BD683E0EB65C}"/>
              </a:ext>
            </a:extLst>
          </p:cNvPr>
          <p:cNvSpPr/>
          <p:nvPr/>
        </p:nvSpPr>
        <p:spPr>
          <a:xfrm>
            <a:off x="4613997" y="5530631"/>
            <a:ext cx="2605032" cy="1324373"/>
          </a:xfrm>
          <a:custGeom>
            <a:avLst/>
            <a:gdLst/>
            <a:ahLst/>
            <a:cxnLst>
              <a:cxn ang="0">
                <a:pos x="wd2" y="hd2"/>
              </a:cxn>
              <a:cxn ang="5400000">
                <a:pos x="wd2" y="hd2"/>
              </a:cxn>
              <a:cxn ang="10800000">
                <a:pos x="wd2" y="hd2"/>
              </a:cxn>
              <a:cxn ang="16200000">
                <a:pos x="wd2" y="hd2"/>
              </a:cxn>
            </a:cxnLst>
            <a:rect l="0" t="0" r="r" b="b"/>
            <a:pathLst>
              <a:path w="21512" h="21600" extrusionOk="0">
                <a:moveTo>
                  <a:pt x="10754" y="0"/>
                </a:moveTo>
                <a:cubicBezTo>
                  <a:pt x="7999" y="0"/>
                  <a:pt x="5246" y="2076"/>
                  <a:pt x="3144" y="6227"/>
                </a:cubicBezTo>
                <a:cubicBezTo>
                  <a:pt x="998" y="10466"/>
                  <a:pt x="-44" y="16045"/>
                  <a:pt x="1" y="21600"/>
                </a:cubicBezTo>
                <a:lnTo>
                  <a:pt x="21511" y="21600"/>
                </a:lnTo>
                <a:cubicBezTo>
                  <a:pt x="21556" y="16045"/>
                  <a:pt x="20514" y="10466"/>
                  <a:pt x="18368" y="6227"/>
                </a:cubicBezTo>
                <a:cubicBezTo>
                  <a:pt x="16266" y="2076"/>
                  <a:pt x="13509" y="0"/>
                  <a:pt x="10754" y="0"/>
                </a:cubicBezTo>
                <a:close/>
              </a:path>
            </a:pathLst>
          </a:custGeom>
          <a:gradFill flip="none" rotWithShape="1">
            <a:gsLst>
              <a:gs pos="84000">
                <a:schemeClr val="bg1"/>
              </a:gs>
              <a:gs pos="100000">
                <a:srgbClr val="D2D1CF"/>
              </a:gs>
            </a:gsLst>
            <a:path path="circle">
              <a:fillToRect r="100000" b="100000"/>
            </a:path>
            <a:tileRect l="-100000" t="-100000"/>
          </a:gradFill>
          <a:ln w="6350">
            <a:gradFill flip="none" rotWithShape="1">
              <a:gsLst>
                <a:gs pos="42000">
                  <a:schemeClr val="bg1"/>
                </a:gs>
                <a:gs pos="90000">
                  <a:schemeClr val="bg1">
                    <a:lumMod val="85000"/>
                  </a:schemeClr>
                </a:gs>
              </a:gsLst>
              <a:path path="circle">
                <a:fillToRect r="100000" b="100000"/>
              </a:path>
              <a:tileRect l="-100000" t="-100000"/>
            </a:gradFill>
          </a:ln>
          <a:effectLst>
            <a:outerShdw blurRad="2413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endParaRPr>
              <a:solidFill>
                <a:schemeClr val="lt1"/>
              </a:solidFill>
            </a:endParaRPr>
          </a:p>
        </p:txBody>
      </p:sp>
      <p:sp>
        <p:nvSpPr>
          <p:cNvPr id="103" name="Shape">
            <a:extLst>
              <a:ext uri="{FF2B5EF4-FFF2-40B4-BE49-F238E27FC236}">
                <a16:creationId xmlns:a16="http://schemas.microsoft.com/office/drawing/2014/main" id="{A1ABD5E5-3DD6-AE20-352D-89DFA059251A}"/>
              </a:ext>
            </a:extLst>
          </p:cNvPr>
          <p:cNvSpPr/>
          <p:nvPr/>
        </p:nvSpPr>
        <p:spPr>
          <a:xfrm>
            <a:off x="4909216" y="5069859"/>
            <a:ext cx="901304" cy="4187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4" y="927"/>
                  <a:pt x="6580" y="5918"/>
                  <a:pt x="0" y="15130"/>
                </a:cubicBezTo>
                <a:lnTo>
                  <a:pt x="2739" y="21600"/>
                </a:lnTo>
                <a:cubicBezTo>
                  <a:pt x="8525" y="13783"/>
                  <a:pt x="15011" y="9427"/>
                  <a:pt x="21600" y="8538"/>
                </a:cubicBezTo>
                <a:lnTo>
                  <a:pt x="21600" y="0"/>
                </a:lnTo>
                <a:close/>
              </a:path>
            </a:pathLst>
          </a:custGeom>
          <a:gradFill>
            <a:gsLst>
              <a:gs pos="0">
                <a:srgbClr val="F15A23"/>
              </a:gs>
              <a:gs pos="100000">
                <a:srgbClr val="FFE400"/>
              </a:gs>
            </a:gsLst>
            <a:lin ang="15027984"/>
          </a:gradFill>
          <a:ln w="12700">
            <a:miter lim="400000"/>
          </a:ln>
          <a:effectLst>
            <a:outerShdw blurRad="685800" dist="342900" dir="531209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4" name="Shape">
            <a:extLst>
              <a:ext uri="{FF2B5EF4-FFF2-40B4-BE49-F238E27FC236}">
                <a16:creationId xmlns:a16="http://schemas.microsoft.com/office/drawing/2014/main" id="{4521B5E5-1E2B-7811-0BDA-56917DA1AEEF}"/>
              </a:ext>
            </a:extLst>
          </p:cNvPr>
          <p:cNvSpPr/>
          <p:nvPr/>
        </p:nvSpPr>
        <p:spPr>
          <a:xfrm>
            <a:off x="6022847" y="5069859"/>
            <a:ext cx="888207" cy="4202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526"/>
                </a:lnTo>
                <a:cubicBezTo>
                  <a:pt x="6712" y="9418"/>
                  <a:pt x="13327" y="13756"/>
                  <a:pt x="19216" y="21600"/>
                </a:cubicBezTo>
                <a:lnTo>
                  <a:pt x="21600" y="14686"/>
                </a:lnTo>
                <a:cubicBezTo>
                  <a:pt x="14999" y="5778"/>
                  <a:pt x="7547" y="913"/>
                  <a:pt x="0" y="0"/>
                </a:cubicBezTo>
                <a:close/>
              </a:path>
            </a:pathLst>
          </a:custGeom>
          <a:gradFill>
            <a:gsLst>
              <a:gs pos="0">
                <a:srgbClr val="D82638"/>
              </a:gs>
              <a:gs pos="100000">
                <a:srgbClr val="FF6329"/>
              </a:gs>
            </a:gsLst>
            <a:lin ang="19240090"/>
          </a:gradFill>
          <a:ln w="12700">
            <a:miter lim="400000"/>
          </a:ln>
          <a:effectLst>
            <a:outerShdw blurRad="685800" dist="342900" dir="8618299"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5" name="Shape">
            <a:extLst>
              <a:ext uri="{FF2B5EF4-FFF2-40B4-BE49-F238E27FC236}">
                <a16:creationId xmlns:a16="http://schemas.microsoft.com/office/drawing/2014/main" id="{F8D8C4FD-0AF5-1E38-F8E2-1DE15B888ECC}"/>
              </a:ext>
            </a:extLst>
          </p:cNvPr>
          <p:cNvSpPr/>
          <p:nvPr/>
        </p:nvSpPr>
        <p:spPr>
          <a:xfrm>
            <a:off x="6985665" y="5479037"/>
            <a:ext cx="664370" cy="851298"/>
          </a:xfrm>
          <a:custGeom>
            <a:avLst/>
            <a:gdLst/>
            <a:ahLst/>
            <a:cxnLst>
              <a:cxn ang="0">
                <a:pos x="wd2" y="hd2"/>
              </a:cxn>
              <a:cxn ang="5400000">
                <a:pos x="wd2" y="hd2"/>
              </a:cxn>
              <a:cxn ang="10800000">
                <a:pos x="wd2" y="hd2"/>
              </a:cxn>
              <a:cxn ang="16200000">
                <a:pos x="wd2" y="hd2"/>
              </a:cxn>
            </a:cxnLst>
            <a:rect l="0" t="0" r="r" b="b"/>
            <a:pathLst>
              <a:path w="21600" h="21600" extrusionOk="0">
                <a:moveTo>
                  <a:pt x="3200" y="0"/>
                </a:moveTo>
                <a:lnTo>
                  <a:pt x="0" y="3414"/>
                </a:lnTo>
                <a:cubicBezTo>
                  <a:pt x="1364" y="4290"/>
                  <a:pt x="2686" y="5218"/>
                  <a:pt x="3961" y="6213"/>
                </a:cubicBezTo>
                <a:cubicBezTo>
                  <a:pt x="9733" y="10717"/>
                  <a:pt x="13875" y="15992"/>
                  <a:pt x="16516" y="21600"/>
                </a:cubicBezTo>
                <a:lnTo>
                  <a:pt x="21600" y="20200"/>
                </a:lnTo>
                <a:cubicBezTo>
                  <a:pt x="18702" y="14014"/>
                  <a:pt x="14143" y="8198"/>
                  <a:pt x="7781" y="3232"/>
                </a:cubicBezTo>
                <a:cubicBezTo>
                  <a:pt x="6308" y="2083"/>
                  <a:pt x="4780" y="1005"/>
                  <a:pt x="3200" y="0"/>
                </a:cubicBezTo>
                <a:close/>
              </a:path>
            </a:pathLst>
          </a:custGeom>
          <a:gradFill>
            <a:gsLst>
              <a:gs pos="0">
                <a:srgbClr val="E247B9"/>
              </a:gs>
              <a:gs pos="100000">
                <a:srgbClr val="B74B99"/>
              </a:gs>
            </a:gsLst>
            <a:lin ang="13764463"/>
          </a:gradFill>
          <a:ln w="12700">
            <a:miter lim="400000"/>
          </a:ln>
          <a:effectLst>
            <a:outerShdw blurRad="685800" dist="342900" dir="10448080"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6" name="Shape">
            <a:extLst>
              <a:ext uri="{FF2B5EF4-FFF2-40B4-BE49-F238E27FC236}">
                <a16:creationId xmlns:a16="http://schemas.microsoft.com/office/drawing/2014/main" id="{F0841794-46EA-1B3A-A2B1-FF0770B50966}"/>
              </a:ext>
            </a:extLst>
          </p:cNvPr>
          <p:cNvSpPr/>
          <p:nvPr/>
        </p:nvSpPr>
        <p:spPr>
          <a:xfrm>
            <a:off x="4202381" y="5490150"/>
            <a:ext cx="646908" cy="796132"/>
          </a:xfrm>
          <a:custGeom>
            <a:avLst/>
            <a:gdLst/>
            <a:ahLst/>
            <a:cxnLst>
              <a:cxn ang="0">
                <a:pos x="wd2" y="hd2"/>
              </a:cxn>
              <a:cxn ang="5400000">
                <a:pos x="wd2" y="hd2"/>
              </a:cxn>
              <a:cxn ang="10800000">
                <a:pos x="wd2" y="hd2"/>
              </a:cxn>
              <a:cxn ang="16200000">
                <a:pos x="wd2" y="hd2"/>
              </a:cxn>
            </a:cxnLst>
            <a:rect l="0" t="0" r="r" b="b"/>
            <a:pathLst>
              <a:path w="21600" h="21600" extrusionOk="0">
                <a:moveTo>
                  <a:pt x="17863" y="0"/>
                </a:moveTo>
                <a:cubicBezTo>
                  <a:pt x="16388" y="995"/>
                  <a:pt x="14939" y="2032"/>
                  <a:pt x="13556" y="3155"/>
                </a:cubicBezTo>
                <a:cubicBezTo>
                  <a:pt x="7481" y="8091"/>
                  <a:pt x="2998" y="13815"/>
                  <a:pt x="0" y="19909"/>
                </a:cubicBezTo>
                <a:lnTo>
                  <a:pt x="5128" y="21600"/>
                </a:lnTo>
                <a:cubicBezTo>
                  <a:pt x="7858" y="16049"/>
                  <a:pt x="11945" y="10839"/>
                  <a:pt x="17479" y="6342"/>
                </a:cubicBezTo>
                <a:cubicBezTo>
                  <a:pt x="18804" y="5265"/>
                  <a:pt x="20181" y="4264"/>
                  <a:pt x="21600" y="3316"/>
                </a:cubicBezTo>
                <a:lnTo>
                  <a:pt x="17863" y="0"/>
                </a:lnTo>
                <a:close/>
              </a:path>
            </a:pathLst>
          </a:custGeom>
          <a:gradFill>
            <a:gsLst>
              <a:gs pos="0">
                <a:srgbClr val="27B2B0"/>
              </a:gs>
              <a:gs pos="100000">
                <a:srgbClr val="1BE4C9"/>
              </a:gs>
            </a:gsLst>
            <a:lin ang="13767766"/>
          </a:gradFill>
          <a:ln w="12700">
            <a:miter lim="400000"/>
          </a:ln>
          <a:effectLst>
            <a:outerShdw blurRad="685800" dist="342900" dir="2338337"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07" name="Shape">
            <a:extLst>
              <a:ext uri="{FF2B5EF4-FFF2-40B4-BE49-F238E27FC236}">
                <a16:creationId xmlns:a16="http://schemas.microsoft.com/office/drawing/2014/main" id="{EFA5A3B8-B846-FEB0-5E54-F6E956F9E51F}"/>
              </a:ext>
            </a:extLst>
          </p:cNvPr>
          <p:cNvSpPr/>
          <p:nvPr/>
        </p:nvSpPr>
        <p:spPr>
          <a:xfrm>
            <a:off x="4069428" y="6425981"/>
            <a:ext cx="220664" cy="429023"/>
          </a:xfrm>
          <a:custGeom>
            <a:avLst/>
            <a:gdLst/>
            <a:ahLst/>
            <a:cxnLst>
              <a:cxn ang="0">
                <a:pos x="wd2" y="hd2"/>
              </a:cxn>
              <a:cxn ang="5400000">
                <a:pos x="wd2" y="hd2"/>
              </a:cxn>
              <a:cxn ang="10800000">
                <a:pos x="wd2" y="hd2"/>
              </a:cxn>
              <a:cxn ang="16200000">
                <a:pos x="wd2" y="hd2"/>
              </a:cxn>
            </a:cxnLst>
            <a:rect l="0" t="0" r="r" b="b"/>
            <a:pathLst>
              <a:path w="21600" h="21600" extrusionOk="0">
                <a:moveTo>
                  <a:pt x="6449" y="0"/>
                </a:moveTo>
                <a:cubicBezTo>
                  <a:pt x="2720" y="7075"/>
                  <a:pt x="456" y="14321"/>
                  <a:pt x="0" y="21600"/>
                </a:cubicBezTo>
                <a:lnTo>
                  <a:pt x="16239" y="21600"/>
                </a:lnTo>
                <a:cubicBezTo>
                  <a:pt x="16666" y="15394"/>
                  <a:pt x="18558" y="9225"/>
                  <a:pt x="21600" y="3177"/>
                </a:cubicBezTo>
                <a:lnTo>
                  <a:pt x="6449" y="0"/>
                </a:ln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8" name="Shape">
            <a:extLst>
              <a:ext uri="{FF2B5EF4-FFF2-40B4-BE49-F238E27FC236}">
                <a16:creationId xmlns:a16="http://schemas.microsoft.com/office/drawing/2014/main" id="{5F064088-2F9C-C7DD-6429-DD3D48F5F1AE}"/>
              </a:ext>
            </a:extLst>
          </p:cNvPr>
          <p:cNvSpPr/>
          <p:nvPr/>
        </p:nvSpPr>
        <p:spPr>
          <a:xfrm>
            <a:off x="7555578" y="6478765"/>
            <a:ext cx="208360" cy="376239"/>
          </a:xfrm>
          <a:custGeom>
            <a:avLst/>
            <a:gdLst/>
            <a:ahLst/>
            <a:cxnLst>
              <a:cxn ang="0">
                <a:pos x="wd2" y="hd2"/>
              </a:cxn>
              <a:cxn ang="5400000">
                <a:pos x="wd2" y="hd2"/>
              </a:cxn>
              <a:cxn ang="10800000">
                <a:pos x="wd2" y="hd2"/>
              </a:cxn>
              <a:cxn ang="16200000">
                <a:pos x="wd2" y="hd2"/>
              </a:cxn>
            </a:cxnLst>
            <a:rect l="0" t="0" r="r" b="b"/>
            <a:pathLst>
              <a:path w="21600" h="21600" extrusionOk="0">
                <a:moveTo>
                  <a:pt x="16210" y="0"/>
                </a:moveTo>
                <a:lnTo>
                  <a:pt x="0" y="3167"/>
                </a:lnTo>
                <a:cubicBezTo>
                  <a:pt x="2516" y="9235"/>
                  <a:pt x="4006" y="15408"/>
                  <a:pt x="4402" y="21600"/>
                </a:cubicBezTo>
                <a:lnTo>
                  <a:pt x="21600" y="21600"/>
                </a:lnTo>
                <a:cubicBezTo>
                  <a:pt x="21177" y="14336"/>
                  <a:pt x="19286" y="7103"/>
                  <a:pt x="16210" y="0"/>
                </a:cubicBezTo>
                <a:close/>
              </a:path>
            </a:pathLst>
          </a:custGeom>
          <a:solidFill>
            <a:srgbClr val="AFB9C8"/>
          </a:solidFill>
          <a:ln w="12700">
            <a:miter lim="400000"/>
          </a:ln>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09" name="Circle">
            <a:extLst>
              <a:ext uri="{FF2B5EF4-FFF2-40B4-BE49-F238E27FC236}">
                <a16:creationId xmlns:a16="http://schemas.microsoft.com/office/drawing/2014/main" id="{5502FBF5-30F6-2EAF-9E70-C600873280EE}"/>
              </a:ext>
            </a:extLst>
          </p:cNvPr>
          <p:cNvSpPr/>
          <p:nvPr/>
        </p:nvSpPr>
        <p:spPr>
          <a:xfrm>
            <a:off x="5309750" y="2374721"/>
            <a:ext cx="1239109"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0" name="Circle">
            <a:extLst>
              <a:ext uri="{FF2B5EF4-FFF2-40B4-BE49-F238E27FC236}">
                <a16:creationId xmlns:a16="http://schemas.microsoft.com/office/drawing/2014/main" id="{81B47158-C525-2AE7-7C39-4200DA06F47F}"/>
              </a:ext>
            </a:extLst>
          </p:cNvPr>
          <p:cNvSpPr/>
          <p:nvPr/>
        </p:nvSpPr>
        <p:spPr>
          <a:xfrm>
            <a:off x="5360843" y="2425812"/>
            <a:ext cx="1136925" cy="1136925"/>
          </a:xfrm>
          <a:prstGeom prst="ellipse">
            <a:avLst/>
          </a:prstGeom>
          <a:gradFill>
            <a:gsLst>
              <a:gs pos="0">
                <a:srgbClr val="D82638"/>
              </a:gs>
              <a:gs pos="100000">
                <a:srgbClr val="FF6329"/>
              </a:gs>
            </a:gsLst>
            <a:lin ang="1924009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11" name="Group">
            <a:extLst>
              <a:ext uri="{FF2B5EF4-FFF2-40B4-BE49-F238E27FC236}">
                <a16:creationId xmlns:a16="http://schemas.microsoft.com/office/drawing/2014/main" id="{23A4059A-AAA3-27FC-F7A2-67245CB9F6B2}"/>
              </a:ext>
            </a:extLst>
          </p:cNvPr>
          <p:cNvGrpSpPr/>
          <p:nvPr/>
        </p:nvGrpSpPr>
        <p:grpSpPr>
          <a:xfrm>
            <a:off x="5868428" y="4620714"/>
            <a:ext cx="121754" cy="398236"/>
            <a:chOff x="0" y="0"/>
            <a:chExt cx="121754" cy="398235"/>
          </a:xfrm>
        </p:grpSpPr>
        <p:sp>
          <p:nvSpPr>
            <p:cNvPr id="181" name="Line">
              <a:extLst>
                <a:ext uri="{FF2B5EF4-FFF2-40B4-BE49-F238E27FC236}">
                  <a16:creationId xmlns:a16="http://schemas.microsoft.com/office/drawing/2014/main" id="{4465BC02-C7EB-C8FD-0939-8D009AC21773}"/>
                </a:ext>
              </a:extLst>
            </p:cNvPr>
            <p:cNvSpPr/>
            <p:nvPr/>
          </p:nvSpPr>
          <p:spPr>
            <a:xfrm flipV="1">
              <a:off x="60876" y="113884"/>
              <a:ext cx="1" cy="284351"/>
            </a:xfrm>
            <a:prstGeom prst="line">
              <a:avLst/>
            </a:prstGeom>
            <a:noFill/>
            <a:ln w="25400" cap="flat">
              <a:solidFill>
                <a:srgbClr val="D8429F"/>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2" name="Circle">
              <a:extLst>
                <a:ext uri="{FF2B5EF4-FFF2-40B4-BE49-F238E27FC236}">
                  <a16:creationId xmlns:a16="http://schemas.microsoft.com/office/drawing/2014/main" id="{836AFEDC-C54F-40E6-270F-3F511BB14BF3}"/>
                </a:ext>
              </a:extLst>
            </p:cNvPr>
            <p:cNvSpPr/>
            <p:nvPr/>
          </p:nvSpPr>
          <p:spPr>
            <a:xfrm>
              <a:off x="0" y="0"/>
              <a:ext cx="121754" cy="121754"/>
            </a:xfrm>
            <a:prstGeom prst="ellipse">
              <a:avLst/>
            </a:prstGeom>
            <a:noFill/>
            <a:ln w="25400" cap="flat">
              <a:solidFill>
                <a:srgbClr val="D8429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12" name="Group">
            <a:extLst>
              <a:ext uri="{FF2B5EF4-FFF2-40B4-BE49-F238E27FC236}">
                <a16:creationId xmlns:a16="http://schemas.microsoft.com/office/drawing/2014/main" id="{FE2E7873-7AAC-5B96-AF48-78414B29CA94}"/>
              </a:ext>
            </a:extLst>
          </p:cNvPr>
          <p:cNvGrpSpPr/>
          <p:nvPr/>
        </p:nvGrpSpPr>
        <p:grpSpPr>
          <a:xfrm>
            <a:off x="5724835" y="4977856"/>
            <a:ext cx="383542" cy="383542"/>
            <a:chOff x="0" y="0"/>
            <a:chExt cx="383540" cy="383540"/>
          </a:xfrm>
        </p:grpSpPr>
        <p:sp>
          <p:nvSpPr>
            <p:cNvPr id="179" name="Circle">
              <a:extLst>
                <a:ext uri="{FF2B5EF4-FFF2-40B4-BE49-F238E27FC236}">
                  <a16:creationId xmlns:a16="http://schemas.microsoft.com/office/drawing/2014/main" id="{4B11731C-4DD6-1323-7164-1B4EDB6E3542}"/>
                </a:ext>
              </a:extLst>
            </p:cNvPr>
            <p:cNvSpPr/>
            <p:nvPr/>
          </p:nvSpPr>
          <p:spPr>
            <a:xfrm>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80" name="Circle">
              <a:extLst>
                <a:ext uri="{FF2B5EF4-FFF2-40B4-BE49-F238E27FC236}">
                  <a16:creationId xmlns:a16="http://schemas.microsoft.com/office/drawing/2014/main" id="{7CAC92BE-1097-E025-FFA5-A3CB0EED8A7C}"/>
                </a:ext>
              </a:extLst>
            </p:cNvPr>
            <p:cNvSpPr/>
            <p:nvPr/>
          </p:nvSpPr>
          <p:spPr>
            <a:xfrm>
              <a:off x="49595" y="49595"/>
              <a:ext cx="284350" cy="284351"/>
            </a:xfrm>
            <a:prstGeom prst="ellipse">
              <a:avLst/>
            </a:prstGeom>
            <a:gradFill flip="none" rotWithShape="1">
              <a:gsLst>
                <a:gs pos="0">
                  <a:srgbClr val="D82638"/>
                </a:gs>
                <a:gs pos="100000">
                  <a:srgbClr val="FF6329"/>
                </a:gs>
              </a:gsLst>
              <a:lin ang="19240090"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sp>
        <p:nvSpPr>
          <p:cNvPr id="113" name="Circle">
            <a:extLst>
              <a:ext uri="{FF2B5EF4-FFF2-40B4-BE49-F238E27FC236}">
                <a16:creationId xmlns:a16="http://schemas.microsoft.com/office/drawing/2014/main" id="{A7CF0743-71F7-C426-CB6B-98261C34972C}"/>
              </a:ext>
            </a:extLst>
          </p:cNvPr>
          <p:cNvSpPr/>
          <p:nvPr/>
        </p:nvSpPr>
        <p:spPr>
          <a:xfrm>
            <a:off x="6839478" y="2907587"/>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4" name="Circle">
            <a:extLst>
              <a:ext uri="{FF2B5EF4-FFF2-40B4-BE49-F238E27FC236}">
                <a16:creationId xmlns:a16="http://schemas.microsoft.com/office/drawing/2014/main" id="{BFBB8F43-A9D3-9E20-87E7-35182B2946CE}"/>
              </a:ext>
            </a:extLst>
          </p:cNvPr>
          <p:cNvSpPr/>
          <p:nvPr/>
        </p:nvSpPr>
        <p:spPr>
          <a:xfrm>
            <a:off x="6890570" y="2958678"/>
            <a:ext cx="1136926" cy="1136925"/>
          </a:xfrm>
          <a:prstGeom prst="ellipse">
            <a:avLst/>
          </a:prstGeom>
          <a:gradFill>
            <a:gsLst>
              <a:gs pos="0">
                <a:srgbClr val="E247B9"/>
              </a:gs>
              <a:gs pos="100000">
                <a:srgbClr val="B74B99"/>
              </a:gs>
            </a:gsLst>
            <a:lin ang="21594000" scaled="0"/>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5" name="Circle">
            <a:extLst>
              <a:ext uri="{FF2B5EF4-FFF2-40B4-BE49-F238E27FC236}">
                <a16:creationId xmlns:a16="http://schemas.microsoft.com/office/drawing/2014/main" id="{1E1B2FA9-C264-9F4A-034E-037E58E7B78A}"/>
              </a:ext>
            </a:extLst>
          </p:cNvPr>
          <p:cNvSpPr/>
          <p:nvPr/>
        </p:nvSpPr>
        <p:spPr>
          <a:xfrm>
            <a:off x="7977581"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6" name="Circle">
            <a:extLst>
              <a:ext uri="{FF2B5EF4-FFF2-40B4-BE49-F238E27FC236}">
                <a16:creationId xmlns:a16="http://schemas.microsoft.com/office/drawing/2014/main" id="{2EF941D5-5B0B-CF48-26BB-FC627E0B03B0}"/>
              </a:ext>
            </a:extLst>
          </p:cNvPr>
          <p:cNvSpPr/>
          <p:nvPr/>
        </p:nvSpPr>
        <p:spPr>
          <a:xfrm>
            <a:off x="8028673" y="4552489"/>
            <a:ext cx="1136925" cy="1136926"/>
          </a:xfrm>
          <a:prstGeom prst="ellipse">
            <a:avLst/>
          </a:prstGeom>
          <a:gradFill>
            <a:gsLst>
              <a:gs pos="0">
                <a:srgbClr val="65C900"/>
              </a:gs>
              <a:gs pos="100000">
                <a:srgbClr val="FFFF51"/>
              </a:gs>
            </a:gsLst>
            <a:lin ang="9204467"/>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7" name="Circle">
            <a:extLst>
              <a:ext uri="{FF2B5EF4-FFF2-40B4-BE49-F238E27FC236}">
                <a16:creationId xmlns:a16="http://schemas.microsoft.com/office/drawing/2014/main" id="{0ABE85BC-B208-E869-B80E-EAFE9CE41ED3}"/>
              </a:ext>
            </a:extLst>
          </p:cNvPr>
          <p:cNvSpPr/>
          <p:nvPr/>
        </p:nvSpPr>
        <p:spPr>
          <a:xfrm>
            <a:off x="3780022" y="2983131"/>
            <a:ext cx="1239109" cy="1239108"/>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18" name="Circle">
            <a:extLst>
              <a:ext uri="{FF2B5EF4-FFF2-40B4-BE49-F238E27FC236}">
                <a16:creationId xmlns:a16="http://schemas.microsoft.com/office/drawing/2014/main" id="{795690AB-6FE2-0AB7-BB73-C4BA5321002A}"/>
              </a:ext>
            </a:extLst>
          </p:cNvPr>
          <p:cNvSpPr/>
          <p:nvPr/>
        </p:nvSpPr>
        <p:spPr>
          <a:xfrm>
            <a:off x="3831115" y="3034222"/>
            <a:ext cx="1136925" cy="1136925"/>
          </a:xfrm>
          <a:prstGeom prst="ellipse">
            <a:avLst/>
          </a:prstGeom>
          <a:gradFill>
            <a:gsLst>
              <a:gs pos="0">
                <a:srgbClr val="F15A23"/>
              </a:gs>
              <a:gs pos="100000">
                <a:srgbClr val="FFE400"/>
              </a:gs>
            </a:gsLst>
            <a:lin ang="15027984"/>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sp>
        <p:nvSpPr>
          <p:cNvPr id="119" name="Circle">
            <a:extLst>
              <a:ext uri="{FF2B5EF4-FFF2-40B4-BE49-F238E27FC236}">
                <a16:creationId xmlns:a16="http://schemas.microsoft.com/office/drawing/2014/main" id="{E8C01450-6A68-E83C-6799-2D3BB4632064}"/>
              </a:ext>
            </a:extLst>
          </p:cNvPr>
          <p:cNvSpPr/>
          <p:nvPr/>
        </p:nvSpPr>
        <p:spPr>
          <a:xfrm>
            <a:off x="2550634" y="4501398"/>
            <a:ext cx="1239108" cy="1239109"/>
          </a:xfrm>
          <a:prstGeom prst="ellipse">
            <a:avLst/>
          </a:prstGeom>
          <a:solidFill>
            <a:srgbClr val="FFFFFF"/>
          </a:solidFill>
          <a:ln w="12700">
            <a:miter lim="400000"/>
          </a:ln>
          <a:effectLst>
            <a:outerShdw blurRad="63500" dist="66510" dir="3641002" rotWithShape="0">
              <a:srgbClr val="000000">
                <a:alpha val="4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20" name="Circle">
            <a:extLst>
              <a:ext uri="{FF2B5EF4-FFF2-40B4-BE49-F238E27FC236}">
                <a16:creationId xmlns:a16="http://schemas.microsoft.com/office/drawing/2014/main" id="{0AAE3B8F-4FD8-A320-1632-26126398B092}"/>
              </a:ext>
            </a:extLst>
          </p:cNvPr>
          <p:cNvSpPr/>
          <p:nvPr/>
        </p:nvSpPr>
        <p:spPr>
          <a:xfrm>
            <a:off x="2601726" y="4543507"/>
            <a:ext cx="1136925" cy="1136925"/>
          </a:xfrm>
          <a:prstGeom prst="ellipse">
            <a:avLst/>
          </a:prstGeom>
          <a:gradFill>
            <a:gsLst>
              <a:gs pos="0">
                <a:srgbClr val="27B2B0"/>
              </a:gs>
              <a:gs pos="100000">
                <a:srgbClr val="1BE4C9"/>
              </a:gs>
            </a:gsLst>
            <a:lin ang="13767766"/>
          </a:gradFill>
          <a:ln w="12700">
            <a:miter lim="400000"/>
          </a:ln>
          <a:effectLst>
            <a:innerShdw blurRad="114300">
              <a:prstClr val="black">
                <a:alpha val="47000"/>
              </a:prstClr>
            </a:inn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nvGrpSpPr>
          <p:cNvPr id="121" name="Group">
            <a:extLst>
              <a:ext uri="{FF2B5EF4-FFF2-40B4-BE49-F238E27FC236}">
                <a16:creationId xmlns:a16="http://schemas.microsoft.com/office/drawing/2014/main" id="{6771FD19-971B-57C1-D389-4E96088F608C}"/>
              </a:ext>
            </a:extLst>
          </p:cNvPr>
          <p:cNvGrpSpPr/>
          <p:nvPr/>
        </p:nvGrpSpPr>
        <p:grpSpPr>
          <a:xfrm>
            <a:off x="3700900" y="6318658"/>
            <a:ext cx="398236" cy="121754"/>
            <a:chOff x="0" y="0"/>
            <a:chExt cx="398235" cy="121754"/>
          </a:xfrm>
        </p:grpSpPr>
        <p:sp>
          <p:nvSpPr>
            <p:cNvPr id="177" name="Line">
              <a:extLst>
                <a:ext uri="{FF2B5EF4-FFF2-40B4-BE49-F238E27FC236}">
                  <a16:creationId xmlns:a16="http://schemas.microsoft.com/office/drawing/2014/main" id="{390C0243-07D0-67C2-CAFE-D3090C820830}"/>
                </a:ext>
              </a:extLst>
            </p:cNvPr>
            <p:cNvSpPr/>
            <p:nvPr/>
          </p:nvSpPr>
          <p:spPr>
            <a:xfrm flipH="1" flipV="1">
              <a:off x="113884" y="60877"/>
              <a:ext cx="284351" cy="1"/>
            </a:xfrm>
            <a:prstGeom prst="line">
              <a:avLst/>
            </a:prstGeom>
            <a:noFill/>
            <a:ln w="25400" cap="flat">
              <a:solidFill>
                <a:srgbClr val="52B49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8" name="Circle">
              <a:extLst>
                <a:ext uri="{FF2B5EF4-FFF2-40B4-BE49-F238E27FC236}">
                  <a16:creationId xmlns:a16="http://schemas.microsoft.com/office/drawing/2014/main" id="{D95D9004-E7FF-0E9B-9BE9-B2FDC34A5025}"/>
                </a:ext>
              </a:extLst>
            </p:cNvPr>
            <p:cNvSpPr/>
            <p:nvPr/>
          </p:nvSpPr>
          <p:spPr>
            <a:xfrm rot="16200000">
              <a:off x="0" y="0"/>
              <a:ext cx="121754" cy="121754"/>
            </a:xfrm>
            <a:prstGeom prst="ellipse">
              <a:avLst/>
            </a:prstGeom>
            <a:noFill/>
            <a:ln w="25400" cap="flat">
              <a:solidFill>
                <a:srgbClr val="52B49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2" name="Group">
            <a:extLst>
              <a:ext uri="{FF2B5EF4-FFF2-40B4-BE49-F238E27FC236}">
                <a16:creationId xmlns:a16="http://schemas.microsoft.com/office/drawing/2014/main" id="{89FB635F-7BFA-156B-E06C-E61451F88319}"/>
              </a:ext>
            </a:extLst>
          </p:cNvPr>
          <p:cNvGrpSpPr/>
          <p:nvPr/>
        </p:nvGrpSpPr>
        <p:grpSpPr>
          <a:xfrm>
            <a:off x="4058043" y="6200465"/>
            <a:ext cx="383542" cy="383542"/>
            <a:chOff x="0" y="0"/>
            <a:chExt cx="383540" cy="383540"/>
          </a:xfrm>
        </p:grpSpPr>
        <p:sp>
          <p:nvSpPr>
            <p:cNvPr id="175" name="Circle">
              <a:extLst>
                <a:ext uri="{FF2B5EF4-FFF2-40B4-BE49-F238E27FC236}">
                  <a16:creationId xmlns:a16="http://schemas.microsoft.com/office/drawing/2014/main" id="{DEC15F5B-1CEC-26B0-BE5A-76E8BE3CF245}"/>
                </a:ext>
              </a:extLst>
            </p:cNvPr>
            <p:cNvSpPr/>
            <p:nvPr/>
          </p:nvSpPr>
          <p:spPr>
            <a:xfrm rot="16200000">
              <a:off x="0" y="0"/>
              <a:ext cx="383540" cy="383540"/>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6" name="Circle">
              <a:extLst>
                <a:ext uri="{FF2B5EF4-FFF2-40B4-BE49-F238E27FC236}">
                  <a16:creationId xmlns:a16="http://schemas.microsoft.com/office/drawing/2014/main" id="{409B0A03-EC22-901B-613D-25DE7EE65EF1}"/>
                </a:ext>
              </a:extLst>
            </p:cNvPr>
            <p:cNvSpPr/>
            <p:nvPr/>
          </p:nvSpPr>
          <p:spPr>
            <a:xfrm rot="16200000">
              <a:off x="49595" y="49595"/>
              <a:ext cx="284351" cy="284351"/>
            </a:xfrm>
            <a:prstGeom prst="ellipse">
              <a:avLst/>
            </a:prstGeom>
            <a:gradFill flip="none" rotWithShape="1">
              <a:gsLst>
                <a:gs pos="0">
                  <a:srgbClr val="27B2B0"/>
                </a:gs>
                <a:gs pos="100000">
                  <a:srgbClr val="1BE4C9"/>
                </a:gs>
              </a:gsLst>
              <a:lin ang="13767766"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3" name="Group">
            <a:extLst>
              <a:ext uri="{FF2B5EF4-FFF2-40B4-BE49-F238E27FC236}">
                <a16:creationId xmlns:a16="http://schemas.microsoft.com/office/drawing/2014/main" id="{0F798A2A-4B13-A94C-099F-5F557A791680}"/>
              </a:ext>
            </a:extLst>
          </p:cNvPr>
          <p:cNvGrpSpPr/>
          <p:nvPr/>
        </p:nvGrpSpPr>
        <p:grpSpPr>
          <a:xfrm>
            <a:off x="7759052" y="6334097"/>
            <a:ext cx="398236" cy="121755"/>
            <a:chOff x="0" y="-1"/>
            <a:chExt cx="398235" cy="121755"/>
          </a:xfrm>
        </p:grpSpPr>
        <p:sp>
          <p:nvSpPr>
            <p:cNvPr id="173" name="Line">
              <a:extLst>
                <a:ext uri="{FF2B5EF4-FFF2-40B4-BE49-F238E27FC236}">
                  <a16:creationId xmlns:a16="http://schemas.microsoft.com/office/drawing/2014/main" id="{3B1BF68D-271B-432C-89F8-0F381088341D}"/>
                </a:ext>
              </a:extLst>
            </p:cNvPr>
            <p:cNvSpPr/>
            <p:nvPr/>
          </p:nvSpPr>
          <p:spPr>
            <a:xfrm>
              <a:off x="0" y="60877"/>
              <a:ext cx="284350" cy="1"/>
            </a:xfrm>
            <a:prstGeom prst="line">
              <a:avLst/>
            </a:prstGeom>
            <a:noFill/>
            <a:ln w="25400" cap="flat">
              <a:solidFill>
                <a:srgbClr val="C1D559"/>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4" name="Circle">
              <a:extLst>
                <a:ext uri="{FF2B5EF4-FFF2-40B4-BE49-F238E27FC236}">
                  <a16:creationId xmlns:a16="http://schemas.microsoft.com/office/drawing/2014/main" id="{7B381996-E7A0-A148-554E-58A1050B8762}"/>
                </a:ext>
              </a:extLst>
            </p:cNvPr>
            <p:cNvSpPr/>
            <p:nvPr/>
          </p:nvSpPr>
          <p:spPr>
            <a:xfrm rot="5400000" flipH="1">
              <a:off x="276480" y="-1"/>
              <a:ext cx="121755" cy="121755"/>
            </a:xfrm>
            <a:prstGeom prst="ellipse">
              <a:avLst/>
            </a:prstGeom>
            <a:noFill/>
            <a:ln w="25400" cap="flat">
              <a:solidFill>
                <a:srgbClr val="C1D55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4" name="Group">
            <a:extLst>
              <a:ext uri="{FF2B5EF4-FFF2-40B4-BE49-F238E27FC236}">
                <a16:creationId xmlns:a16="http://schemas.microsoft.com/office/drawing/2014/main" id="{571F76A7-CF77-DA13-4F84-DA6E19F01399}"/>
              </a:ext>
            </a:extLst>
          </p:cNvPr>
          <p:cNvGrpSpPr/>
          <p:nvPr/>
        </p:nvGrpSpPr>
        <p:grpSpPr>
          <a:xfrm>
            <a:off x="7416603" y="6215906"/>
            <a:ext cx="383543" cy="383542"/>
            <a:chOff x="-1" y="0"/>
            <a:chExt cx="383541" cy="383540"/>
          </a:xfrm>
        </p:grpSpPr>
        <p:sp>
          <p:nvSpPr>
            <p:cNvPr id="171" name="Circle">
              <a:extLst>
                <a:ext uri="{FF2B5EF4-FFF2-40B4-BE49-F238E27FC236}">
                  <a16:creationId xmlns:a16="http://schemas.microsoft.com/office/drawing/2014/main" id="{36286C1A-AC21-F935-36F7-B69C2E4B9C6F}"/>
                </a:ext>
              </a:extLst>
            </p:cNvPr>
            <p:cNvSpPr/>
            <p:nvPr/>
          </p:nvSpPr>
          <p:spPr>
            <a:xfrm rot="5400000" flipH="1">
              <a:off x="0" y="-1"/>
              <a:ext cx="383540"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2" name="Circle">
              <a:extLst>
                <a:ext uri="{FF2B5EF4-FFF2-40B4-BE49-F238E27FC236}">
                  <a16:creationId xmlns:a16="http://schemas.microsoft.com/office/drawing/2014/main" id="{10077708-F904-BD19-2AF8-23B22F95CE55}"/>
                </a:ext>
              </a:extLst>
            </p:cNvPr>
            <p:cNvSpPr/>
            <p:nvPr/>
          </p:nvSpPr>
          <p:spPr>
            <a:xfrm rot="5400000" flipH="1">
              <a:off x="49594" y="49595"/>
              <a:ext cx="284351" cy="284350"/>
            </a:xfrm>
            <a:prstGeom prst="ellipse">
              <a:avLst/>
            </a:prstGeom>
            <a:gradFill flip="none" rotWithShape="1">
              <a:gsLst>
                <a:gs pos="0">
                  <a:srgbClr val="65C900"/>
                </a:gs>
                <a:gs pos="100000">
                  <a:srgbClr val="FFFF51"/>
                </a:gs>
              </a:gsLst>
              <a:lin ang="9204467"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5" name="Group">
            <a:extLst>
              <a:ext uri="{FF2B5EF4-FFF2-40B4-BE49-F238E27FC236}">
                <a16:creationId xmlns:a16="http://schemas.microsoft.com/office/drawing/2014/main" id="{4C578CA1-2D70-9AF9-BAD9-F596C41D165A}"/>
              </a:ext>
            </a:extLst>
          </p:cNvPr>
          <p:cNvGrpSpPr/>
          <p:nvPr/>
        </p:nvGrpSpPr>
        <p:grpSpPr>
          <a:xfrm>
            <a:off x="7096762" y="5081060"/>
            <a:ext cx="300377" cy="298471"/>
            <a:chOff x="-1" y="25216"/>
            <a:chExt cx="300376" cy="298470"/>
          </a:xfrm>
        </p:grpSpPr>
        <p:sp>
          <p:nvSpPr>
            <p:cNvPr id="169" name="Line">
              <a:extLst>
                <a:ext uri="{FF2B5EF4-FFF2-40B4-BE49-F238E27FC236}">
                  <a16:creationId xmlns:a16="http://schemas.microsoft.com/office/drawing/2014/main" id="{C99E2094-5356-962E-30B8-3928B31A98C4}"/>
                </a:ext>
              </a:extLst>
            </p:cNvPr>
            <p:cNvSpPr/>
            <p:nvPr/>
          </p:nvSpPr>
          <p:spPr>
            <a:xfrm flipV="1">
              <a:off x="-1" y="123424"/>
              <a:ext cx="201868" cy="200262"/>
            </a:xfrm>
            <a:prstGeom prst="line">
              <a:avLst/>
            </a:prstGeom>
            <a:noFill/>
            <a:ln w="25400" cap="flat">
              <a:solidFill>
                <a:srgbClr val="9958B1"/>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70" name="Circle">
              <a:extLst>
                <a:ext uri="{FF2B5EF4-FFF2-40B4-BE49-F238E27FC236}">
                  <a16:creationId xmlns:a16="http://schemas.microsoft.com/office/drawing/2014/main" id="{5208107B-C510-FE17-EDD5-E0089C508CDC}"/>
                </a:ext>
              </a:extLst>
            </p:cNvPr>
            <p:cNvSpPr/>
            <p:nvPr/>
          </p:nvSpPr>
          <p:spPr>
            <a:xfrm rot="2713724" flipH="1">
              <a:off x="178621" y="25215"/>
              <a:ext cx="121754" cy="121755"/>
            </a:xfrm>
            <a:prstGeom prst="ellipse">
              <a:avLst/>
            </a:prstGeom>
            <a:noFill/>
            <a:ln w="25400" cap="flat">
              <a:solidFill>
                <a:srgbClr val="9958B1"/>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6" name="Group">
            <a:extLst>
              <a:ext uri="{FF2B5EF4-FFF2-40B4-BE49-F238E27FC236}">
                <a16:creationId xmlns:a16="http://schemas.microsoft.com/office/drawing/2014/main" id="{79B18520-C087-FE67-F714-36A2D8957EE0}"/>
              </a:ext>
            </a:extLst>
          </p:cNvPr>
          <p:cNvGrpSpPr/>
          <p:nvPr/>
        </p:nvGrpSpPr>
        <p:grpSpPr>
          <a:xfrm>
            <a:off x="6806966" y="5302895"/>
            <a:ext cx="383542" cy="383542"/>
            <a:chOff x="79431" y="79431"/>
            <a:chExt cx="383541" cy="383541"/>
          </a:xfrm>
        </p:grpSpPr>
        <p:sp>
          <p:nvSpPr>
            <p:cNvPr id="167" name="Circle">
              <a:extLst>
                <a:ext uri="{FF2B5EF4-FFF2-40B4-BE49-F238E27FC236}">
                  <a16:creationId xmlns:a16="http://schemas.microsoft.com/office/drawing/2014/main" id="{054DB82F-428C-D730-3AA8-093FABD2A8EB}"/>
                </a:ext>
              </a:extLst>
            </p:cNvPr>
            <p:cNvSpPr/>
            <p:nvPr/>
          </p:nvSpPr>
          <p:spPr>
            <a:xfrm rot="2713724" flipH="1">
              <a:off x="79431" y="79431"/>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8" name="Circle">
              <a:extLst>
                <a:ext uri="{FF2B5EF4-FFF2-40B4-BE49-F238E27FC236}">
                  <a16:creationId xmlns:a16="http://schemas.microsoft.com/office/drawing/2014/main" id="{759B7D73-B3AE-B169-42BD-D792BB597C6A}"/>
                </a:ext>
              </a:extLst>
            </p:cNvPr>
            <p:cNvSpPr/>
            <p:nvPr/>
          </p:nvSpPr>
          <p:spPr>
            <a:xfrm rot="2713724" flipH="1">
              <a:off x="129026" y="129026"/>
              <a:ext cx="284350" cy="284351"/>
            </a:xfrm>
            <a:prstGeom prst="ellipse">
              <a:avLst/>
            </a:prstGeom>
            <a:gradFill flip="none" rotWithShape="1">
              <a:gsLst>
                <a:gs pos="0">
                  <a:srgbClr val="E247B9"/>
                </a:gs>
                <a:gs pos="100000">
                  <a:srgbClr val="B74B99"/>
                </a:gs>
              </a:gsLst>
              <a:lin ang="13764463"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grpSp>
        <p:nvGrpSpPr>
          <p:cNvPr id="127" name="Group">
            <a:extLst>
              <a:ext uri="{FF2B5EF4-FFF2-40B4-BE49-F238E27FC236}">
                <a16:creationId xmlns:a16="http://schemas.microsoft.com/office/drawing/2014/main" id="{A9A6DBE3-E2D5-4B36-65B8-E6E946EB4F62}"/>
              </a:ext>
            </a:extLst>
          </p:cNvPr>
          <p:cNvGrpSpPr/>
          <p:nvPr/>
        </p:nvGrpSpPr>
        <p:grpSpPr>
          <a:xfrm>
            <a:off x="4468577" y="5092722"/>
            <a:ext cx="294852" cy="303915"/>
            <a:chOff x="25200" y="25200"/>
            <a:chExt cx="294851" cy="303914"/>
          </a:xfrm>
        </p:grpSpPr>
        <p:sp>
          <p:nvSpPr>
            <p:cNvPr id="165" name="Line">
              <a:extLst>
                <a:ext uri="{FF2B5EF4-FFF2-40B4-BE49-F238E27FC236}">
                  <a16:creationId xmlns:a16="http://schemas.microsoft.com/office/drawing/2014/main" id="{A59FABA8-527C-6EE1-9FD6-3C4EDCAFAED1}"/>
                </a:ext>
              </a:extLst>
            </p:cNvPr>
            <p:cNvSpPr/>
            <p:nvPr/>
          </p:nvSpPr>
          <p:spPr>
            <a:xfrm flipH="1" flipV="1">
              <a:off x="122840" y="124264"/>
              <a:ext cx="197211" cy="204850"/>
            </a:xfrm>
            <a:prstGeom prst="line">
              <a:avLst/>
            </a:prstGeom>
            <a:noFill/>
            <a:ln w="25400" cap="flat">
              <a:solidFill>
                <a:srgbClr val="ED933C"/>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6" name="Circle">
              <a:extLst>
                <a:ext uri="{FF2B5EF4-FFF2-40B4-BE49-F238E27FC236}">
                  <a16:creationId xmlns:a16="http://schemas.microsoft.com/office/drawing/2014/main" id="{3F46CFB1-F3D6-0986-FA9E-28BB43503BD5}"/>
                </a:ext>
              </a:extLst>
            </p:cNvPr>
            <p:cNvSpPr/>
            <p:nvPr/>
          </p:nvSpPr>
          <p:spPr>
            <a:xfrm rot="18965314" flipH="1">
              <a:off x="25200" y="25200"/>
              <a:ext cx="121755" cy="121755"/>
            </a:xfrm>
            <a:prstGeom prst="ellipse">
              <a:avLst/>
            </a:prstGeom>
            <a:noFill/>
            <a:ln w="25400" cap="flat">
              <a:solidFill>
                <a:srgbClr val="ED933C"/>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grpSp>
        <p:nvGrpSpPr>
          <p:cNvPr id="128" name="Group">
            <a:extLst>
              <a:ext uri="{FF2B5EF4-FFF2-40B4-BE49-F238E27FC236}">
                <a16:creationId xmlns:a16="http://schemas.microsoft.com/office/drawing/2014/main" id="{36A9F12A-7DC4-80B1-8008-AB9B95BE5EC4}"/>
              </a:ext>
            </a:extLst>
          </p:cNvPr>
          <p:cNvGrpSpPr/>
          <p:nvPr/>
        </p:nvGrpSpPr>
        <p:grpSpPr>
          <a:xfrm>
            <a:off x="4685309" y="5304608"/>
            <a:ext cx="383542" cy="383542"/>
            <a:chOff x="79384" y="79384"/>
            <a:chExt cx="383541" cy="383541"/>
          </a:xfrm>
        </p:grpSpPr>
        <p:sp>
          <p:nvSpPr>
            <p:cNvPr id="163" name="Circle">
              <a:extLst>
                <a:ext uri="{FF2B5EF4-FFF2-40B4-BE49-F238E27FC236}">
                  <a16:creationId xmlns:a16="http://schemas.microsoft.com/office/drawing/2014/main" id="{36DDAD79-5110-8A49-F45B-2545B6D2BE65}"/>
                </a:ext>
              </a:extLst>
            </p:cNvPr>
            <p:cNvSpPr/>
            <p:nvPr/>
          </p:nvSpPr>
          <p:spPr>
            <a:xfrm rot="18965314" flipH="1">
              <a:off x="79384" y="79384"/>
              <a:ext cx="383541" cy="383541"/>
            </a:xfrm>
            <a:prstGeom prst="ellipse">
              <a:avLst/>
            </a:prstGeom>
            <a:solidFill>
              <a:srgbClr val="FFFFFF"/>
            </a:solidFill>
            <a:ln w="12700" cap="flat">
              <a:noFill/>
              <a:miter lim="400000"/>
            </a:ln>
            <a:effectLst>
              <a:outerShdw blurRad="241300" dist="63500" dir="8100000" rotWithShape="0">
                <a:srgbClr val="000000">
                  <a:alpha val="4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64" name="Circle">
              <a:extLst>
                <a:ext uri="{FF2B5EF4-FFF2-40B4-BE49-F238E27FC236}">
                  <a16:creationId xmlns:a16="http://schemas.microsoft.com/office/drawing/2014/main" id="{2EECBFD6-007C-6C74-2292-B9770329B642}"/>
                </a:ext>
              </a:extLst>
            </p:cNvPr>
            <p:cNvSpPr/>
            <p:nvPr/>
          </p:nvSpPr>
          <p:spPr>
            <a:xfrm rot="18965314" flipH="1">
              <a:off x="128980" y="128980"/>
              <a:ext cx="284350" cy="284350"/>
            </a:xfrm>
            <a:prstGeom prst="ellipse">
              <a:avLst/>
            </a:prstGeom>
            <a:gradFill flip="none" rotWithShape="1">
              <a:gsLst>
                <a:gs pos="0">
                  <a:srgbClr val="F15A23"/>
                </a:gs>
                <a:gs pos="100000">
                  <a:srgbClr val="FFE400"/>
                </a:gs>
              </a:gsLst>
              <a:lin ang="15027984" scaled="0"/>
            </a:gra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286043">
                <a:defRPr sz="700">
                  <a:solidFill>
                    <a:srgbClr val="FFFFFF"/>
                  </a:solidFill>
                </a:defRPr>
              </a:pPr>
              <a:endParaRPr/>
            </a:p>
          </p:txBody>
        </p:sp>
      </p:grpSp>
      <p:pic>
        <p:nvPicPr>
          <p:cNvPr id="129" name="Picture1.png">
            <a:extLst>
              <a:ext uri="{FF2B5EF4-FFF2-40B4-BE49-F238E27FC236}">
                <a16:creationId xmlns:a16="http://schemas.microsoft.com/office/drawing/2014/main" id="{2F696DA9-AA15-074A-A68E-1F9EF784870B}"/>
              </a:ext>
            </a:extLst>
          </p:cNvPr>
          <p:cNvPicPr>
            <a:picLocks/>
          </p:cNvPicPr>
          <p:nvPr/>
        </p:nvPicPr>
        <p:blipFill>
          <a:blip r:embed="rId4">
            <a:alphaModFix amt="71516"/>
          </a:blip>
          <a:stretch>
            <a:fillRect/>
          </a:stretch>
        </p:blipFill>
        <p:spPr>
          <a:xfrm rot="16200000" flipH="1">
            <a:off x="5864349" y="3691111"/>
            <a:ext cx="104329" cy="6229448"/>
          </a:xfrm>
          <a:prstGeom prst="rect">
            <a:avLst/>
          </a:prstGeom>
          <a:ln w="12700">
            <a:miter lim="400000"/>
          </a:ln>
        </p:spPr>
      </p:pic>
      <p:sp>
        <p:nvSpPr>
          <p:cNvPr id="133" name="TextBox 36">
            <a:hlinkClick r:id="rId5" action="ppaction://hlinksldjump"/>
            <a:extLst>
              <a:ext uri="{FF2B5EF4-FFF2-40B4-BE49-F238E27FC236}">
                <a16:creationId xmlns:a16="http://schemas.microsoft.com/office/drawing/2014/main" id="{8AA00909-F616-5633-F32F-65A0D3C53195}"/>
              </a:ext>
            </a:extLst>
          </p:cNvPr>
          <p:cNvSpPr txBox="1"/>
          <p:nvPr/>
        </p:nvSpPr>
        <p:spPr>
          <a:xfrm>
            <a:off x="2725867" y="4788271"/>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fr-FR" dirty="0">
                <a:latin typeface="Amatic" panose="02000803000000000000" pitchFamily="2" charset="0"/>
              </a:rPr>
              <a:t>Evaluer quand l’élève est prêt</a:t>
            </a:r>
            <a:endParaRPr dirty="0">
              <a:latin typeface="Amatic" panose="02000803000000000000" pitchFamily="2" charset="0"/>
            </a:endParaRPr>
          </a:p>
        </p:txBody>
      </p:sp>
      <p:sp>
        <p:nvSpPr>
          <p:cNvPr id="160" name="TextBox 33">
            <a:extLst>
              <a:ext uri="{FF2B5EF4-FFF2-40B4-BE49-F238E27FC236}">
                <a16:creationId xmlns:a16="http://schemas.microsoft.com/office/drawing/2014/main" id="{9B954D22-A9C9-91BC-366E-892453ECDE07}"/>
              </a:ext>
            </a:extLst>
          </p:cNvPr>
          <p:cNvSpPr txBox="1"/>
          <p:nvPr/>
        </p:nvSpPr>
        <p:spPr>
          <a:xfrm>
            <a:off x="4867687" y="6091263"/>
            <a:ext cx="2066241" cy="64632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cme" panose="02000706050000020004" pitchFamily="2" charset="0"/>
              </a:rPr>
              <a:t>Qu’est ce que l’évaluation positive ?</a:t>
            </a:r>
            <a:endParaRPr dirty="0">
              <a:latin typeface="Acme" panose="02000706050000020004" pitchFamily="2" charset="0"/>
            </a:endParaRPr>
          </a:p>
        </p:txBody>
      </p:sp>
      <p:pic>
        <p:nvPicPr>
          <p:cNvPr id="162" name="icon-pngs-9.jpg copy 5.png">
            <a:extLst>
              <a:ext uri="{FF2B5EF4-FFF2-40B4-BE49-F238E27FC236}">
                <a16:creationId xmlns:a16="http://schemas.microsoft.com/office/drawing/2014/main" id="{3C0C1A79-14C6-AEDD-F35D-141C2EEFC0D6}"/>
              </a:ext>
            </a:extLst>
          </p:cNvPr>
          <p:cNvPicPr>
            <a:picLocks noChangeAspect="1"/>
          </p:cNvPicPr>
          <p:nvPr/>
        </p:nvPicPr>
        <p:blipFill>
          <a:blip r:embed="rId6"/>
          <a:srcRect l="7500" r="7500"/>
          <a:stretch>
            <a:fillRect/>
          </a:stretch>
        </p:blipFill>
        <p:spPr>
          <a:xfrm>
            <a:off x="5651539" y="5597188"/>
            <a:ext cx="447371" cy="447371"/>
          </a:xfrm>
          <a:prstGeom prst="rect">
            <a:avLst/>
          </a:prstGeom>
          <a:ln w="12700">
            <a:miter lim="400000"/>
          </a:ln>
        </p:spPr>
      </p:pic>
      <p:sp>
        <p:nvSpPr>
          <p:cNvPr id="193" name="TextBox 36">
            <a:hlinkClick r:id="rId7" action="ppaction://hlinksldjump"/>
            <a:extLst>
              <a:ext uri="{FF2B5EF4-FFF2-40B4-BE49-F238E27FC236}">
                <a16:creationId xmlns:a16="http://schemas.microsoft.com/office/drawing/2014/main" id="{6CCD0C59-52A6-105E-499E-F5EB4AB06F63}"/>
              </a:ext>
            </a:extLst>
          </p:cNvPr>
          <p:cNvSpPr txBox="1"/>
          <p:nvPr/>
        </p:nvSpPr>
        <p:spPr>
          <a:xfrm>
            <a:off x="3935650" y="329066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Avoir droit à l’erreur</a:t>
            </a:r>
            <a:endParaRPr dirty="0">
              <a:latin typeface="Amatic" panose="02000803000000000000" pitchFamily="2" charset="0"/>
            </a:endParaRPr>
          </a:p>
        </p:txBody>
      </p:sp>
      <p:sp>
        <p:nvSpPr>
          <p:cNvPr id="194" name="TextBox 36">
            <a:hlinkClick r:id="rId8" action="ppaction://hlinksldjump"/>
            <a:extLst>
              <a:ext uri="{FF2B5EF4-FFF2-40B4-BE49-F238E27FC236}">
                <a16:creationId xmlns:a16="http://schemas.microsoft.com/office/drawing/2014/main" id="{DD3DCD38-0AA4-6FC4-1820-AC8820E839BD}"/>
              </a:ext>
            </a:extLst>
          </p:cNvPr>
          <p:cNvSpPr txBox="1"/>
          <p:nvPr/>
        </p:nvSpPr>
        <p:spPr>
          <a:xfrm>
            <a:off x="5467742" y="2532609"/>
            <a:ext cx="972671" cy="923330"/>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Seul les réussites comptent</a:t>
            </a:r>
            <a:endParaRPr dirty="0">
              <a:latin typeface="Amatic" panose="02000803000000000000" pitchFamily="2" charset="0"/>
            </a:endParaRPr>
          </a:p>
        </p:txBody>
      </p:sp>
      <p:sp>
        <p:nvSpPr>
          <p:cNvPr id="195" name="TextBox 36">
            <a:hlinkClick r:id="rId9" action="ppaction://hlinksldjump"/>
            <a:extLst>
              <a:ext uri="{FF2B5EF4-FFF2-40B4-BE49-F238E27FC236}">
                <a16:creationId xmlns:a16="http://schemas.microsoft.com/office/drawing/2014/main" id="{6F5F87E0-1934-FF68-77E6-442F266273CA}"/>
              </a:ext>
            </a:extLst>
          </p:cNvPr>
          <p:cNvSpPr txBox="1"/>
          <p:nvPr/>
        </p:nvSpPr>
        <p:spPr>
          <a:xfrm>
            <a:off x="6980435" y="3172454"/>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Un suivi individualise</a:t>
            </a:r>
            <a:endParaRPr dirty="0">
              <a:latin typeface="Amatic" panose="02000803000000000000" pitchFamily="2" charset="0"/>
            </a:endParaRPr>
          </a:p>
        </p:txBody>
      </p:sp>
      <p:sp>
        <p:nvSpPr>
          <p:cNvPr id="196" name="TextBox 36">
            <a:extLst>
              <a:ext uri="{FF2B5EF4-FFF2-40B4-BE49-F238E27FC236}">
                <a16:creationId xmlns:a16="http://schemas.microsoft.com/office/drawing/2014/main" id="{8F474065-FF51-5AF1-425D-00E5B475A372}"/>
              </a:ext>
            </a:extLst>
          </p:cNvPr>
          <p:cNvSpPr txBox="1"/>
          <p:nvPr/>
        </p:nvSpPr>
        <p:spPr>
          <a:xfrm>
            <a:off x="8157055" y="4796557"/>
            <a:ext cx="972671" cy="646331"/>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fr-FR" dirty="0">
                <a:latin typeface="Amatic" panose="02000803000000000000" pitchFamily="2" charset="0"/>
              </a:rPr>
              <a:t>Des élèves responsabilisés</a:t>
            </a:r>
            <a:endParaRPr dirty="0">
              <a:latin typeface="Amatic" panose="02000803000000000000" pitchFamily="2" charset="0"/>
            </a:endParaRPr>
          </a:p>
        </p:txBody>
      </p:sp>
      <p:sp>
        <p:nvSpPr>
          <p:cNvPr id="204" name="Rectangle : coins arrondis 203">
            <a:hlinkClick r:id="rId10" action="ppaction://hlinksldjump"/>
            <a:extLst>
              <a:ext uri="{FF2B5EF4-FFF2-40B4-BE49-F238E27FC236}">
                <a16:creationId xmlns:a16="http://schemas.microsoft.com/office/drawing/2014/main" id="{F8990A16-56F2-9565-1393-E4BCFD94B437}"/>
              </a:ext>
            </a:extLst>
          </p:cNvPr>
          <p:cNvSpPr/>
          <p:nvPr/>
        </p:nvSpPr>
        <p:spPr>
          <a:xfrm>
            <a:off x="9196655" y="609158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plan de travail</a:t>
            </a:r>
          </a:p>
        </p:txBody>
      </p:sp>
      <p:sp>
        <p:nvSpPr>
          <p:cNvPr id="81" name="Rectangle : coins arrondis 80">
            <a:extLst>
              <a:ext uri="{FF2B5EF4-FFF2-40B4-BE49-F238E27FC236}">
                <a16:creationId xmlns:a16="http://schemas.microsoft.com/office/drawing/2014/main" id="{F29BC24D-168C-4F23-9F6E-5919A9E8B293}"/>
              </a:ext>
            </a:extLst>
          </p:cNvPr>
          <p:cNvSpPr/>
          <p:nvPr/>
        </p:nvSpPr>
        <p:spPr>
          <a:xfrm>
            <a:off x="9590274" y="3135574"/>
            <a:ext cx="2414002" cy="2731647"/>
          </a:xfrm>
          <a:prstGeom prst="roundRect">
            <a:avLst>
              <a:gd name="adj" fmla="val 11660"/>
            </a:avLst>
          </a:prstGeom>
          <a:solidFill>
            <a:srgbClr val="D5F03B"/>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veria" panose="02000603000000000004" pitchFamily="2" charset="0"/>
              </a:rPr>
              <a:t>Ce système laisse à l’élève la responsabilité de s’évaluer quand il veut, la possibilité d’aider les autres si il se sent compétent, de montrer des compétences acquises à la maison.</a:t>
            </a:r>
          </a:p>
        </p:txBody>
      </p:sp>
      <p:pic>
        <p:nvPicPr>
          <p:cNvPr id="3" name="Picture 4" descr="robinet ">
            <a:extLst>
              <a:ext uri="{FF2B5EF4-FFF2-40B4-BE49-F238E27FC236}">
                <a16:creationId xmlns:a16="http://schemas.microsoft.com/office/drawing/2014/main" id="{D827CC05-727E-90ED-FB02-FC8A462897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9205" y="638145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obinet ">
            <a:extLst>
              <a:ext uri="{FF2B5EF4-FFF2-40B4-BE49-F238E27FC236}">
                <a16:creationId xmlns:a16="http://schemas.microsoft.com/office/drawing/2014/main" id="{A662D543-B630-E206-1690-A96B63E9A4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2394" y="6363128"/>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inet ">
            <a:extLst>
              <a:ext uri="{FF2B5EF4-FFF2-40B4-BE49-F238E27FC236}">
                <a16:creationId xmlns:a16="http://schemas.microsoft.com/office/drawing/2014/main" id="{2C049B97-2BB7-0F5B-9174-C9C915F52B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597" y="5503307"/>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binet ">
            <a:extLst>
              <a:ext uri="{FF2B5EF4-FFF2-40B4-BE49-F238E27FC236}">
                <a16:creationId xmlns:a16="http://schemas.microsoft.com/office/drawing/2014/main" id="{6EEB49E7-F4B0-9221-8C48-79E664945D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882" y="400448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34D56EEB-3B48-F0EF-10B9-7E27912C07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626" y="343995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2E4006D4-0A2D-643F-7721-5A05DAE4CC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0090" y="392138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obinet ">
            <a:extLst>
              <a:ext uri="{FF2B5EF4-FFF2-40B4-BE49-F238E27FC236}">
                <a16:creationId xmlns:a16="http://schemas.microsoft.com/office/drawing/2014/main" id="{F52E6DE5-8B9C-0D60-611F-4F1D64488C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7282" y="552251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DA08F41-4BD7-8F2A-F5BB-CF194F08D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3" name="Rectangle : coins arrondis 2">
            <a:extLst>
              <a:ext uri="{FF2B5EF4-FFF2-40B4-BE49-F238E27FC236}">
                <a16:creationId xmlns:a16="http://schemas.microsoft.com/office/drawing/2014/main" id="{FDA27BAB-7C8F-AC50-1F60-7D00DC607202}"/>
              </a:ext>
            </a:extLst>
          </p:cNvPr>
          <p:cNvSpPr/>
          <p:nvPr/>
        </p:nvSpPr>
        <p:spPr>
          <a:xfrm>
            <a:off x="112106" y="99841"/>
            <a:ext cx="3489117" cy="476100"/>
          </a:xfrm>
          <a:custGeom>
            <a:avLst/>
            <a:gdLst>
              <a:gd name="connsiteX0" fmla="*/ 0 w 3489117"/>
              <a:gd name="connsiteY0" fmla="*/ 79352 h 476100"/>
              <a:gd name="connsiteX1" fmla="*/ 79352 w 3489117"/>
              <a:gd name="connsiteY1" fmla="*/ 0 h 476100"/>
              <a:gd name="connsiteX2" fmla="*/ 645522 w 3489117"/>
              <a:gd name="connsiteY2" fmla="*/ 0 h 476100"/>
              <a:gd name="connsiteX3" fmla="*/ 1344909 w 3489117"/>
              <a:gd name="connsiteY3" fmla="*/ 0 h 476100"/>
              <a:gd name="connsiteX4" fmla="*/ 1911079 w 3489117"/>
              <a:gd name="connsiteY4" fmla="*/ 0 h 476100"/>
              <a:gd name="connsiteX5" fmla="*/ 2510553 w 3489117"/>
              <a:gd name="connsiteY5" fmla="*/ 0 h 476100"/>
              <a:gd name="connsiteX6" fmla="*/ 3409765 w 3489117"/>
              <a:gd name="connsiteY6" fmla="*/ 0 h 476100"/>
              <a:gd name="connsiteX7" fmla="*/ 3489117 w 3489117"/>
              <a:gd name="connsiteY7" fmla="*/ 79352 h 476100"/>
              <a:gd name="connsiteX8" fmla="*/ 3489117 w 3489117"/>
              <a:gd name="connsiteY8" fmla="*/ 396748 h 476100"/>
              <a:gd name="connsiteX9" fmla="*/ 3409765 w 3489117"/>
              <a:gd name="connsiteY9" fmla="*/ 476100 h 476100"/>
              <a:gd name="connsiteX10" fmla="*/ 2677074 w 3489117"/>
              <a:gd name="connsiteY10" fmla="*/ 476100 h 476100"/>
              <a:gd name="connsiteX11" fmla="*/ 2010992 w 3489117"/>
              <a:gd name="connsiteY11" fmla="*/ 476100 h 476100"/>
              <a:gd name="connsiteX12" fmla="*/ 1278301 w 3489117"/>
              <a:gd name="connsiteY12" fmla="*/ 476100 h 476100"/>
              <a:gd name="connsiteX13" fmla="*/ 79352 w 3489117"/>
              <a:gd name="connsiteY13" fmla="*/ 476100 h 476100"/>
              <a:gd name="connsiteX14" fmla="*/ 0 w 3489117"/>
              <a:gd name="connsiteY14" fmla="*/ 396748 h 476100"/>
              <a:gd name="connsiteX15" fmla="*/ 0 w 3489117"/>
              <a:gd name="connsiteY15"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9117" h="476100" fill="none" extrusionOk="0">
                <a:moveTo>
                  <a:pt x="0" y="79352"/>
                </a:moveTo>
                <a:cubicBezTo>
                  <a:pt x="-5751" y="34502"/>
                  <a:pt x="45035" y="-482"/>
                  <a:pt x="79352" y="0"/>
                </a:cubicBezTo>
                <a:cubicBezTo>
                  <a:pt x="294613" y="4957"/>
                  <a:pt x="408610" y="-1614"/>
                  <a:pt x="645522" y="0"/>
                </a:cubicBezTo>
                <a:cubicBezTo>
                  <a:pt x="882434" y="1614"/>
                  <a:pt x="1161610" y="-10659"/>
                  <a:pt x="1344909" y="0"/>
                </a:cubicBezTo>
                <a:cubicBezTo>
                  <a:pt x="1528208" y="10659"/>
                  <a:pt x="1655643" y="-26217"/>
                  <a:pt x="1911079" y="0"/>
                </a:cubicBezTo>
                <a:cubicBezTo>
                  <a:pt x="2166515" y="26217"/>
                  <a:pt x="2293219" y="-18906"/>
                  <a:pt x="2510553" y="0"/>
                </a:cubicBezTo>
                <a:cubicBezTo>
                  <a:pt x="2727887" y="18906"/>
                  <a:pt x="2978771" y="3996"/>
                  <a:pt x="3409765" y="0"/>
                </a:cubicBezTo>
                <a:cubicBezTo>
                  <a:pt x="3449663" y="-9260"/>
                  <a:pt x="3497224" y="40010"/>
                  <a:pt x="3489117" y="79352"/>
                </a:cubicBezTo>
                <a:cubicBezTo>
                  <a:pt x="3479831" y="168732"/>
                  <a:pt x="3475222" y="317590"/>
                  <a:pt x="3489117" y="396748"/>
                </a:cubicBezTo>
                <a:cubicBezTo>
                  <a:pt x="3494911" y="442760"/>
                  <a:pt x="3462927" y="475687"/>
                  <a:pt x="3409765" y="476100"/>
                </a:cubicBezTo>
                <a:cubicBezTo>
                  <a:pt x="3162926" y="470960"/>
                  <a:pt x="2855181" y="458608"/>
                  <a:pt x="2677074" y="476100"/>
                </a:cubicBezTo>
                <a:cubicBezTo>
                  <a:pt x="2498967" y="493592"/>
                  <a:pt x="2220063" y="508019"/>
                  <a:pt x="2010992" y="476100"/>
                </a:cubicBezTo>
                <a:cubicBezTo>
                  <a:pt x="1801921" y="444181"/>
                  <a:pt x="1457730" y="449786"/>
                  <a:pt x="1278301" y="476100"/>
                </a:cubicBezTo>
                <a:cubicBezTo>
                  <a:pt x="1098872" y="502414"/>
                  <a:pt x="565090" y="465161"/>
                  <a:pt x="79352" y="476100"/>
                </a:cubicBezTo>
                <a:cubicBezTo>
                  <a:pt x="29129" y="479595"/>
                  <a:pt x="8337" y="442422"/>
                  <a:pt x="0" y="396748"/>
                </a:cubicBezTo>
                <a:cubicBezTo>
                  <a:pt x="-10599" y="307374"/>
                  <a:pt x="-5307" y="199287"/>
                  <a:pt x="0" y="79352"/>
                </a:cubicBezTo>
                <a:close/>
              </a:path>
              <a:path w="3489117" h="476100" stroke="0" extrusionOk="0">
                <a:moveTo>
                  <a:pt x="0" y="79352"/>
                </a:moveTo>
                <a:cubicBezTo>
                  <a:pt x="4152" y="27277"/>
                  <a:pt x="37671" y="874"/>
                  <a:pt x="79352" y="0"/>
                </a:cubicBezTo>
                <a:cubicBezTo>
                  <a:pt x="286795" y="-27831"/>
                  <a:pt x="605741" y="-10511"/>
                  <a:pt x="778739" y="0"/>
                </a:cubicBezTo>
                <a:cubicBezTo>
                  <a:pt x="951737" y="10511"/>
                  <a:pt x="1113764" y="935"/>
                  <a:pt x="1411517" y="0"/>
                </a:cubicBezTo>
                <a:cubicBezTo>
                  <a:pt x="1709270" y="-935"/>
                  <a:pt x="1860157" y="-27063"/>
                  <a:pt x="2077600" y="0"/>
                </a:cubicBezTo>
                <a:cubicBezTo>
                  <a:pt x="2295043" y="27063"/>
                  <a:pt x="2430293" y="-635"/>
                  <a:pt x="2743682" y="0"/>
                </a:cubicBezTo>
                <a:cubicBezTo>
                  <a:pt x="3057071" y="635"/>
                  <a:pt x="3216572" y="21818"/>
                  <a:pt x="3409765" y="0"/>
                </a:cubicBezTo>
                <a:cubicBezTo>
                  <a:pt x="3462362" y="160"/>
                  <a:pt x="3491716" y="38799"/>
                  <a:pt x="3489117" y="79352"/>
                </a:cubicBezTo>
                <a:cubicBezTo>
                  <a:pt x="3494134" y="205049"/>
                  <a:pt x="3494625" y="294074"/>
                  <a:pt x="3489117" y="396748"/>
                </a:cubicBezTo>
                <a:cubicBezTo>
                  <a:pt x="3494371" y="445184"/>
                  <a:pt x="3461119" y="473557"/>
                  <a:pt x="3409765" y="476100"/>
                </a:cubicBezTo>
                <a:cubicBezTo>
                  <a:pt x="3134630" y="470856"/>
                  <a:pt x="3124805" y="479088"/>
                  <a:pt x="2843595" y="476100"/>
                </a:cubicBezTo>
                <a:cubicBezTo>
                  <a:pt x="2562385" y="473113"/>
                  <a:pt x="2398856" y="481161"/>
                  <a:pt x="2144208" y="476100"/>
                </a:cubicBezTo>
                <a:cubicBezTo>
                  <a:pt x="1889560" y="471039"/>
                  <a:pt x="1713065" y="473707"/>
                  <a:pt x="1511430" y="476100"/>
                </a:cubicBezTo>
                <a:cubicBezTo>
                  <a:pt x="1309795" y="478493"/>
                  <a:pt x="1060374" y="501605"/>
                  <a:pt x="945259" y="476100"/>
                </a:cubicBezTo>
                <a:cubicBezTo>
                  <a:pt x="830144" y="450595"/>
                  <a:pt x="339333" y="469466"/>
                  <a:pt x="79352" y="476100"/>
                </a:cubicBezTo>
                <a:cubicBezTo>
                  <a:pt x="31659" y="467490"/>
                  <a:pt x="136" y="442008"/>
                  <a:pt x="0" y="396748"/>
                </a:cubicBezTo>
                <a:cubicBezTo>
                  <a:pt x="-9749" y="268242"/>
                  <a:pt x="-12680" y="147280"/>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plan de travail</a:t>
            </a:r>
          </a:p>
        </p:txBody>
      </p:sp>
      <p:sp>
        <p:nvSpPr>
          <p:cNvPr id="4" name="Rectangle : coins arrondis 3">
            <a:hlinkClick r:id="rId3" action="ppaction://hlinksldjump"/>
            <a:extLst>
              <a:ext uri="{FF2B5EF4-FFF2-40B4-BE49-F238E27FC236}">
                <a16:creationId xmlns:a16="http://schemas.microsoft.com/office/drawing/2014/main" id="{7D4B0AC8-5790-F4B9-D0F1-84A746AADF25}"/>
              </a:ext>
            </a:extLst>
          </p:cNvPr>
          <p:cNvSpPr/>
          <p:nvPr/>
        </p:nvSpPr>
        <p:spPr>
          <a:xfrm>
            <a:off x="10668000" y="627467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5" name="Rectangle : coins arrondis 4">
            <a:hlinkClick r:id="rId4" action="ppaction://hlinksldjump"/>
            <a:extLst>
              <a:ext uri="{FF2B5EF4-FFF2-40B4-BE49-F238E27FC236}">
                <a16:creationId xmlns:a16="http://schemas.microsoft.com/office/drawing/2014/main" id="{543208CF-562C-DA04-D19D-0A8B38AB5F15}"/>
              </a:ext>
            </a:extLst>
          </p:cNvPr>
          <p:cNvSpPr/>
          <p:nvPr/>
        </p:nvSpPr>
        <p:spPr>
          <a:xfrm>
            <a:off x="9196655" y="627069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L’évaluation positive</a:t>
            </a:r>
          </a:p>
        </p:txBody>
      </p:sp>
      <p:pic>
        <p:nvPicPr>
          <p:cNvPr id="7" name="Image 6">
            <a:extLst>
              <a:ext uri="{FF2B5EF4-FFF2-40B4-BE49-F238E27FC236}">
                <a16:creationId xmlns:a16="http://schemas.microsoft.com/office/drawing/2014/main" id="{636D54F4-B38B-4B54-80BA-DD603A4C62C0}"/>
              </a:ext>
            </a:extLst>
          </p:cNvPr>
          <p:cNvPicPr>
            <a:picLocks noChangeAspect="1"/>
          </p:cNvPicPr>
          <p:nvPr/>
        </p:nvPicPr>
        <p:blipFill>
          <a:blip r:embed="rId5"/>
          <a:stretch>
            <a:fillRect/>
          </a:stretch>
        </p:blipFill>
        <p:spPr>
          <a:xfrm>
            <a:off x="2907064" y="1084516"/>
            <a:ext cx="5056575" cy="5439852"/>
          </a:xfrm>
          <a:prstGeom prst="rect">
            <a:avLst/>
          </a:prstGeom>
        </p:spPr>
      </p:pic>
      <p:sp>
        <p:nvSpPr>
          <p:cNvPr id="8" name="Rectangle : coins arrondis 7">
            <a:extLst>
              <a:ext uri="{FF2B5EF4-FFF2-40B4-BE49-F238E27FC236}">
                <a16:creationId xmlns:a16="http://schemas.microsoft.com/office/drawing/2014/main" id="{D4384E72-FCC6-48C0-87E6-288D343BBBF5}"/>
              </a:ext>
            </a:extLst>
          </p:cNvPr>
          <p:cNvSpPr/>
          <p:nvPr/>
        </p:nvSpPr>
        <p:spPr>
          <a:xfrm>
            <a:off x="5278762" y="187610"/>
            <a:ext cx="6748683" cy="681912"/>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plan de travail différencié, selon le niveau de l’élève qui permet de progresser à son rythme.</a:t>
            </a:r>
          </a:p>
        </p:txBody>
      </p:sp>
      <p:sp>
        <p:nvSpPr>
          <p:cNvPr id="9" name="Flèche : double flèche horizontale 8">
            <a:extLst>
              <a:ext uri="{FF2B5EF4-FFF2-40B4-BE49-F238E27FC236}">
                <a16:creationId xmlns:a16="http://schemas.microsoft.com/office/drawing/2014/main" id="{1D473279-C4C4-4943-BA8E-09D3E52BE1F8}"/>
              </a:ext>
            </a:extLst>
          </p:cNvPr>
          <p:cNvSpPr/>
          <p:nvPr/>
        </p:nvSpPr>
        <p:spPr>
          <a:xfrm rot="19977070">
            <a:off x="4991895" y="707160"/>
            <a:ext cx="684397" cy="26366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536D0397-FB06-42FF-8F43-42B4FA2280E5}"/>
              </a:ext>
            </a:extLst>
          </p:cNvPr>
          <p:cNvSpPr/>
          <p:nvPr/>
        </p:nvSpPr>
        <p:spPr>
          <a:xfrm>
            <a:off x="8126607" y="1979709"/>
            <a:ext cx="3949602" cy="999280"/>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Une partie rituelle pour travailler des compétences essentielles.</a:t>
            </a:r>
          </a:p>
        </p:txBody>
      </p:sp>
      <p:sp>
        <p:nvSpPr>
          <p:cNvPr id="12" name="Rectangle : coins arrondis 11">
            <a:extLst>
              <a:ext uri="{FF2B5EF4-FFF2-40B4-BE49-F238E27FC236}">
                <a16:creationId xmlns:a16="http://schemas.microsoft.com/office/drawing/2014/main" id="{FBF24BBF-328C-4998-A6E3-DE4DF259D3C8}"/>
              </a:ext>
            </a:extLst>
          </p:cNvPr>
          <p:cNvSpPr/>
          <p:nvPr/>
        </p:nvSpPr>
        <p:spPr>
          <a:xfrm>
            <a:off x="176709" y="810268"/>
            <a:ext cx="2567387" cy="1214064"/>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Des missions pour que les élèves évaluent leur comportement.</a:t>
            </a:r>
          </a:p>
        </p:txBody>
      </p:sp>
      <p:sp>
        <p:nvSpPr>
          <p:cNvPr id="13" name="Flèche : double flèche horizontale 12">
            <a:extLst>
              <a:ext uri="{FF2B5EF4-FFF2-40B4-BE49-F238E27FC236}">
                <a16:creationId xmlns:a16="http://schemas.microsoft.com/office/drawing/2014/main" id="{069BBCF7-5D36-42B1-925B-EA043B5FCB4C}"/>
              </a:ext>
            </a:extLst>
          </p:cNvPr>
          <p:cNvSpPr/>
          <p:nvPr/>
        </p:nvSpPr>
        <p:spPr>
          <a:xfrm rot="206883">
            <a:off x="7702925" y="2423817"/>
            <a:ext cx="684397" cy="26366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ouble flèche horizontale 13">
            <a:extLst>
              <a:ext uri="{FF2B5EF4-FFF2-40B4-BE49-F238E27FC236}">
                <a16:creationId xmlns:a16="http://schemas.microsoft.com/office/drawing/2014/main" id="{91774EAE-C84F-4AFE-A3F1-EC374CEC46B0}"/>
              </a:ext>
            </a:extLst>
          </p:cNvPr>
          <p:cNvSpPr/>
          <p:nvPr/>
        </p:nvSpPr>
        <p:spPr>
          <a:xfrm rot="21078253">
            <a:off x="2632565" y="1635652"/>
            <a:ext cx="448486" cy="212223"/>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09EDAAF5-7A4E-4E28-A1CA-BA740FEB7D06}"/>
              </a:ext>
            </a:extLst>
          </p:cNvPr>
          <p:cNvSpPr/>
          <p:nvPr/>
        </p:nvSpPr>
        <p:spPr>
          <a:xfrm>
            <a:off x="8126607" y="3298667"/>
            <a:ext cx="3949602" cy="469118"/>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Encourager les élèves à coopérer.</a:t>
            </a:r>
          </a:p>
        </p:txBody>
      </p:sp>
      <p:sp>
        <p:nvSpPr>
          <p:cNvPr id="16" name="Flèche : double flèche horizontale 15">
            <a:extLst>
              <a:ext uri="{FF2B5EF4-FFF2-40B4-BE49-F238E27FC236}">
                <a16:creationId xmlns:a16="http://schemas.microsoft.com/office/drawing/2014/main" id="{60B8E9D5-C9CC-4F96-B586-D58007334F90}"/>
              </a:ext>
            </a:extLst>
          </p:cNvPr>
          <p:cNvSpPr/>
          <p:nvPr/>
        </p:nvSpPr>
        <p:spPr>
          <a:xfrm rot="206883">
            <a:off x="7855973" y="3523625"/>
            <a:ext cx="399477" cy="209438"/>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E4BC96C6-6277-4B0D-A25A-CF17B0665A32}"/>
              </a:ext>
            </a:extLst>
          </p:cNvPr>
          <p:cNvSpPr/>
          <p:nvPr/>
        </p:nvSpPr>
        <p:spPr>
          <a:xfrm>
            <a:off x="8077843" y="4986082"/>
            <a:ext cx="3949602" cy="1193885"/>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Encourager les élèves à prendre des initiatives (créer des exposés, des expériences personnelles, des projets.)</a:t>
            </a:r>
          </a:p>
        </p:txBody>
      </p:sp>
      <p:sp>
        <p:nvSpPr>
          <p:cNvPr id="18" name="Flèche : double flèche horizontale 17">
            <a:extLst>
              <a:ext uri="{FF2B5EF4-FFF2-40B4-BE49-F238E27FC236}">
                <a16:creationId xmlns:a16="http://schemas.microsoft.com/office/drawing/2014/main" id="{6A0E79A8-E273-466F-866D-36DEDCEC7D69}"/>
              </a:ext>
            </a:extLst>
          </p:cNvPr>
          <p:cNvSpPr/>
          <p:nvPr/>
        </p:nvSpPr>
        <p:spPr>
          <a:xfrm rot="206883">
            <a:off x="7807209" y="5301013"/>
            <a:ext cx="399477" cy="209438"/>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57BE3C10-9C94-4114-B388-61653D082468}"/>
              </a:ext>
            </a:extLst>
          </p:cNvPr>
          <p:cNvSpPr/>
          <p:nvPr/>
        </p:nvSpPr>
        <p:spPr>
          <a:xfrm>
            <a:off x="334610" y="3249283"/>
            <a:ext cx="2207307" cy="2668437"/>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Des exercices d’entrainement avec plusieurs chances pour réussir et progresser (en mathématiques et en français)</a:t>
            </a:r>
          </a:p>
        </p:txBody>
      </p:sp>
      <p:sp>
        <p:nvSpPr>
          <p:cNvPr id="20" name="Flèche : double flèche horizontale 19">
            <a:extLst>
              <a:ext uri="{FF2B5EF4-FFF2-40B4-BE49-F238E27FC236}">
                <a16:creationId xmlns:a16="http://schemas.microsoft.com/office/drawing/2014/main" id="{38A7109A-FF98-463D-93A0-E2429E6DF11C}"/>
              </a:ext>
            </a:extLst>
          </p:cNvPr>
          <p:cNvSpPr/>
          <p:nvPr/>
        </p:nvSpPr>
        <p:spPr>
          <a:xfrm rot="20419622">
            <a:off x="2396779" y="4159781"/>
            <a:ext cx="806135" cy="209989"/>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hlinkClick r:id="rId6" action="ppaction://hlinksldjump"/>
            <a:extLst>
              <a:ext uri="{FF2B5EF4-FFF2-40B4-BE49-F238E27FC236}">
                <a16:creationId xmlns:a16="http://schemas.microsoft.com/office/drawing/2014/main" id="{97976208-E3AB-4F71-9331-A918FCA627A2}"/>
              </a:ext>
            </a:extLst>
          </p:cNvPr>
          <p:cNvSpPr/>
          <p:nvPr/>
        </p:nvSpPr>
        <p:spPr>
          <a:xfrm>
            <a:off x="917194" y="6171919"/>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Plan de travail suite</a:t>
            </a:r>
          </a:p>
        </p:txBody>
      </p:sp>
      <p:sp>
        <p:nvSpPr>
          <p:cNvPr id="22" name="Flèche : double flèche horizontale 21">
            <a:extLst>
              <a:ext uri="{FF2B5EF4-FFF2-40B4-BE49-F238E27FC236}">
                <a16:creationId xmlns:a16="http://schemas.microsoft.com/office/drawing/2014/main" id="{42F74DD3-3D18-4AFF-A796-6B500BB27E7D}"/>
              </a:ext>
            </a:extLst>
          </p:cNvPr>
          <p:cNvSpPr/>
          <p:nvPr/>
        </p:nvSpPr>
        <p:spPr>
          <a:xfrm rot="897980">
            <a:off x="2338846" y="4707366"/>
            <a:ext cx="806135" cy="209989"/>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4" descr="robinet ">
            <a:extLst>
              <a:ext uri="{FF2B5EF4-FFF2-40B4-BE49-F238E27FC236}">
                <a16:creationId xmlns:a16="http://schemas.microsoft.com/office/drawing/2014/main" id="{14B70FE4-3E65-5966-7FCD-39845B3834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324465">
            <a:off x="2188024" y="6250271"/>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obinet ">
            <a:extLst>
              <a:ext uri="{FF2B5EF4-FFF2-40B4-BE49-F238E27FC236}">
                <a16:creationId xmlns:a16="http://schemas.microsoft.com/office/drawing/2014/main" id="{348CD41F-96D9-EF35-5A57-77BCCACA0E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31257">
            <a:off x="9052954" y="6454929"/>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DA08F41-4BD7-8F2A-F5BB-CF194F08D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pic>
        <p:nvPicPr>
          <p:cNvPr id="10" name="Image 9">
            <a:extLst>
              <a:ext uri="{FF2B5EF4-FFF2-40B4-BE49-F238E27FC236}">
                <a16:creationId xmlns:a16="http://schemas.microsoft.com/office/drawing/2014/main" id="{07C4CC84-8741-400E-897E-DD509EAD2E57}"/>
              </a:ext>
            </a:extLst>
          </p:cNvPr>
          <p:cNvPicPr>
            <a:picLocks noChangeAspect="1"/>
          </p:cNvPicPr>
          <p:nvPr/>
        </p:nvPicPr>
        <p:blipFill>
          <a:blip r:embed="rId3"/>
          <a:stretch>
            <a:fillRect/>
          </a:stretch>
        </p:blipFill>
        <p:spPr>
          <a:xfrm>
            <a:off x="2695376" y="1016796"/>
            <a:ext cx="5425061" cy="3691353"/>
          </a:xfrm>
          <a:prstGeom prst="rect">
            <a:avLst/>
          </a:prstGeom>
        </p:spPr>
      </p:pic>
      <p:sp>
        <p:nvSpPr>
          <p:cNvPr id="3" name="Rectangle : coins arrondis 2">
            <a:extLst>
              <a:ext uri="{FF2B5EF4-FFF2-40B4-BE49-F238E27FC236}">
                <a16:creationId xmlns:a16="http://schemas.microsoft.com/office/drawing/2014/main" id="{FDA27BAB-7C8F-AC50-1F60-7D00DC607202}"/>
              </a:ext>
            </a:extLst>
          </p:cNvPr>
          <p:cNvSpPr/>
          <p:nvPr/>
        </p:nvSpPr>
        <p:spPr>
          <a:xfrm>
            <a:off x="112106" y="99841"/>
            <a:ext cx="3729524" cy="476100"/>
          </a:xfrm>
          <a:custGeom>
            <a:avLst/>
            <a:gdLst>
              <a:gd name="connsiteX0" fmla="*/ 0 w 3729524"/>
              <a:gd name="connsiteY0" fmla="*/ 79352 h 476100"/>
              <a:gd name="connsiteX1" fmla="*/ 79352 w 3729524"/>
              <a:gd name="connsiteY1" fmla="*/ 0 h 476100"/>
              <a:gd name="connsiteX2" fmla="*/ 638780 w 3729524"/>
              <a:gd name="connsiteY2" fmla="*/ 0 h 476100"/>
              <a:gd name="connsiteX3" fmla="*/ 1162501 w 3729524"/>
              <a:gd name="connsiteY3" fmla="*/ 0 h 476100"/>
              <a:gd name="connsiteX4" fmla="*/ 1686221 w 3729524"/>
              <a:gd name="connsiteY4" fmla="*/ 0 h 476100"/>
              <a:gd name="connsiteX5" fmla="*/ 2245649 w 3729524"/>
              <a:gd name="connsiteY5" fmla="*/ 0 h 476100"/>
              <a:gd name="connsiteX6" fmla="*/ 2840786 w 3729524"/>
              <a:gd name="connsiteY6" fmla="*/ 0 h 476100"/>
              <a:gd name="connsiteX7" fmla="*/ 3650172 w 3729524"/>
              <a:gd name="connsiteY7" fmla="*/ 0 h 476100"/>
              <a:gd name="connsiteX8" fmla="*/ 3729524 w 3729524"/>
              <a:gd name="connsiteY8" fmla="*/ 79352 h 476100"/>
              <a:gd name="connsiteX9" fmla="*/ 3729524 w 3729524"/>
              <a:gd name="connsiteY9" fmla="*/ 396748 h 476100"/>
              <a:gd name="connsiteX10" fmla="*/ 3650172 w 3729524"/>
              <a:gd name="connsiteY10" fmla="*/ 476100 h 476100"/>
              <a:gd name="connsiteX11" fmla="*/ 3019327 w 3729524"/>
              <a:gd name="connsiteY11" fmla="*/ 476100 h 476100"/>
              <a:gd name="connsiteX12" fmla="*/ 2459899 w 3729524"/>
              <a:gd name="connsiteY12" fmla="*/ 476100 h 476100"/>
              <a:gd name="connsiteX13" fmla="*/ 1900470 w 3729524"/>
              <a:gd name="connsiteY13" fmla="*/ 476100 h 476100"/>
              <a:gd name="connsiteX14" fmla="*/ 1269625 w 3729524"/>
              <a:gd name="connsiteY14" fmla="*/ 476100 h 476100"/>
              <a:gd name="connsiteX15" fmla="*/ 603072 w 3729524"/>
              <a:gd name="connsiteY15" fmla="*/ 476100 h 476100"/>
              <a:gd name="connsiteX16" fmla="*/ 79352 w 3729524"/>
              <a:gd name="connsiteY16" fmla="*/ 476100 h 476100"/>
              <a:gd name="connsiteX17" fmla="*/ 0 w 3729524"/>
              <a:gd name="connsiteY17" fmla="*/ 396748 h 476100"/>
              <a:gd name="connsiteX18" fmla="*/ 0 w 3729524"/>
              <a:gd name="connsiteY18" fmla="*/ 79352 h 4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9524" h="476100" fill="none" extrusionOk="0">
                <a:moveTo>
                  <a:pt x="0" y="79352"/>
                </a:moveTo>
                <a:cubicBezTo>
                  <a:pt x="-9759" y="31901"/>
                  <a:pt x="35993" y="1485"/>
                  <a:pt x="79352" y="0"/>
                </a:cubicBezTo>
                <a:cubicBezTo>
                  <a:pt x="243284" y="-17875"/>
                  <a:pt x="456747" y="26197"/>
                  <a:pt x="638780" y="0"/>
                </a:cubicBezTo>
                <a:cubicBezTo>
                  <a:pt x="820813" y="-26197"/>
                  <a:pt x="905383" y="-14616"/>
                  <a:pt x="1162501" y="0"/>
                </a:cubicBezTo>
                <a:cubicBezTo>
                  <a:pt x="1419619" y="14616"/>
                  <a:pt x="1563657" y="4433"/>
                  <a:pt x="1686221" y="0"/>
                </a:cubicBezTo>
                <a:cubicBezTo>
                  <a:pt x="1808785" y="-4433"/>
                  <a:pt x="2031896" y="-20088"/>
                  <a:pt x="2245649" y="0"/>
                </a:cubicBezTo>
                <a:cubicBezTo>
                  <a:pt x="2459402" y="20088"/>
                  <a:pt x="2550866" y="27881"/>
                  <a:pt x="2840786" y="0"/>
                </a:cubicBezTo>
                <a:cubicBezTo>
                  <a:pt x="3130706" y="-27881"/>
                  <a:pt x="3485732" y="-32408"/>
                  <a:pt x="3650172" y="0"/>
                </a:cubicBezTo>
                <a:cubicBezTo>
                  <a:pt x="3699791" y="2187"/>
                  <a:pt x="3738861" y="35114"/>
                  <a:pt x="3729524" y="79352"/>
                </a:cubicBezTo>
                <a:cubicBezTo>
                  <a:pt x="3732669" y="236844"/>
                  <a:pt x="3741872" y="241147"/>
                  <a:pt x="3729524" y="396748"/>
                </a:cubicBezTo>
                <a:cubicBezTo>
                  <a:pt x="3738100" y="438531"/>
                  <a:pt x="3695785" y="473071"/>
                  <a:pt x="3650172" y="476100"/>
                </a:cubicBezTo>
                <a:cubicBezTo>
                  <a:pt x="3453518" y="449125"/>
                  <a:pt x="3270907" y="491219"/>
                  <a:pt x="3019327" y="476100"/>
                </a:cubicBezTo>
                <a:cubicBezTo>
                  <a:pt x="2767747" y="460981"/>
                  <a:pt x="2572407" y="485467"/>
                  <a:pt x="2459899" y="476100"/>
                </a:cubicBezTo>
                <a:cubicBezTo>
                  <a:pt x="2347391" y="466733"/>
                  <a:pt x="2130280" y="498984"/>
                  <a:pt x="1900470" y="476100"/>
                </a:cubicBezTo>
                <a:cubicBezTo>
                  <a:pt x="1670660" y="453216"/>
                  <a:pt x="1487583" y="493420"/>
                  <a:pt x="1269625" y="476100"/>
                </a:cubicBezTo>
                <a:cubicBezTo>
                  <a:pt x="1051667" y="458780"/>
                  <a:pt x="739821" y="488829"/>
                  <a:pt x="603072" y="476100"/>
                </a:cubicBezTo>
                <a:cubicBezTo>
                  <a:pt x="466323" y="463371"/>
                  <a:pt x="299591" y="454151"/>
                  <a:pt x="79352" y="476100"/>
                </a:cubicBezTo>
                <a:cubicBezTo>
                  <a:pt x="36349" y="475095"/>
                  <a:pt x="-7522" y="444802"/>
                  <a:pt x="0" y="396748"/>
                </a:cubicBezTo>
                <a:cubicBezTo>
                  <a:pt x="11071" y="244482"/>
                  <a:pt x="-4935" y="162116"/>
                  <a:pt x="0" y="79352"/>
                </a:cubicBezTo>
                <a:close/>
              </a:path>
              <a:path w="3729524" h="476100" stroke="0" extrusionOk="0">
                <a:moveTo>
                  <a:pt x="0" y="79352"/>
                </a:moveTo>
                <a:cubicBezTo>
                  <a:pt x="4152" y="27277"/>
                  <a:pt x="37671" y="874"/>
                  <a:pt x="79352" y="0"/>
                </a:cubicBezTo>
                <a:cubicBezTo>
                  <a:pt x="345387" y="998"/>
                  <a:pt x="441419" y="-15875"/>
                  <a:pt x="710197" y="0"/>
                </a:cubicBezTo>
                <a:cubicBezTo>
                  <a:pt x="978975" y="15875"/>
                  <a:pt x="1072019" y="20424"/>
                  <a:pt x="1269625" y="0"/>
                </a:cubicBezTo>
                <a:cubicBezTo>
                  <a:pt x="1467231" y="-20424"/>
                  <a:pt x="1737549" y="-1882"/>
                  <a:pt x="1864762" y="0"/>
                </a:cubicBezTo>
                <a:cubicBezTo>
                  <a:pt x="1991975" y="1882"/>
                  <a:pt x="2241291" y="-29135"/>
                  <a:pt x="2459899" y="0"/>
                </a:cubicBezTo>
                <a:cubicBezTo>
                  <a:pt x="2678507" y="29135"/>
                  <a:pt x="2785361" y="22856"/>
                  <a:pt x="3019327" y="0"/>
                </a:cubicBezTo>
                <a:cubicBezTo>
                  <a:pt x="3253293" y="-22856"/>
                  <a:pt x="3484912" y="-20197"/>
                  <a:pt x="3650172" y="0"/>
                </a:cubicBezTo>
                <a:cubicBezTo>
                  <a:pt x="3688649" y="3559"/>
                  <a:pt x="3733596" y="42413"/>
                  <a:pt x="3729524" y="79352"/>
                </a:cubicBezTo>
                <a:cubicBezTo>
                  <a:pt x="3734764" y="219079"/>
                  <a:pt x="3744481" y="281796"/>
                  <a:pt x="3729524" y="396748"/>
                </a:cubicBezTo>
                <a:cubicBezTo>
                  <a:pt x="3737670" y="439344"/>
                  <a:pt x="3695058" y="477064"/>
                  <a:pt x="3650172" y="476100"/>
                </a:cubicBezTo>
                <a:cubicBezTo>
                  <a:pt x="3418813" y="464660"/>
                  <a:pt x="3326364" y="478597"/>
                  <a:pt x="3126452" y="476100"/>
                </a:cubicBezTo>
                <a:cubicBezTo>
                  <a:pt x="2926540" y="473603"/>
                  <a:pt x="2712227" y="498624"/>
                  <a:pt x="2567023" y="476100"/>
                </a:cubicBezTo>
                <a:cubicBezTo>
                  <a:pt x="2421819" y="453576"/>
                  <a:pt x="2191007" y="471032"/>
                  <a:pt x="2079011" y="476100"/>
                </a:cubicBezTo>
                <a:cubicBezTo>
                  <a:pt x="1967015" y="481168"/>
                  <a:pt x="1666502" y="446213"/>
                  <a:pt x="1412458" y="476100"/>
                </a:cubicBezTo>
                <a:cubicBezTo>
                  <a:pt x="1158414" y="505987"/>
                  <a:pt x="977723" y="482344"/>
                  <a:pt x="853030" y="476100"/>
                </a:cubicBezTo>
                <a:cubicBezTo>
                  <a:pt x="728337" y="469856"/>
                  <a:pt x="346170" y="498173"/>
                  <a:pt x="79352" y="476100"/>
                </a:cubicBezTo>
                <a:cubicBezTo>
                  <a:pt x="26785" y="470704"/>
                  <a:pt x="-2088" y="440869"/>
                  <a:pt x="0" y="396748"/>
                </a:cubicBezTo>
                <a:cubicBezTo>
                  <a:pt x="-9860" y="238395"/>
                  <a:pt x="15712" y="200449"/>
                  <a:pt x="0" y="79352"/>
                </a:cubicBezTo>
                <a:close/>
              </a:path>
            </a:pathLst>
          </a:custGeom>
          <a:solidFill>
            <a:srgbClr val="990033"/>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 plan de travail (suite)</a:t>
            </a:r>
          </a:p>
        </p:txBody>
      </p:sp>
      <p:sp>
        <p:nvSpPr>
          <p:cNvPr id="4" name="Rectangle : coins arrondis 3">
            <a:hlinkClick r:id="rId4" action="ppaction://hlinksldjump"/>
            <a:extLst>
              <a:ext uri="{FF2B5EF4-FFF2-40B4-BE49-F238E27FC236}">
                <a16:creationId xmlns:a16="http://schemas.microsoft.com/office/drawing/2014/main" id="{7D4B0AC8-5790-F4B9-D0F1-84A746AADF25}"/>
              </a:ext>
            </a:extLst>
          </p:cNvPr>
          <p:cNvSpPr/>
          <p:nvPr/>
        </p:nvSpPr>
        <p:spPr>
          <a:xfrm>
            <a:off x="10708746" y="6051714"/>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5" name="Rectangle : coins arrondis 4">
            <a:hlinkClick r:id="rId5" action="ppaction://hlinksldjump"/>
            <a:extLst>
              <a:ext uri="{FF2B5EF4-FFF2-40B4-BE49-F238E27FC236}">
                <a16:creationId xmlns:a16="http://schemas.microsoft.com/office/drawing/2014/main" id="{543208CF-562C-DA04-D19D-0A8B38AB5F15}"/>
              </a:ext>
            </a:extLst>
          </p:cNvPr>
          <p:cNvSpPr/>
          <p:nvPr/>
        </p:nvSpPr>
        <p:spPr>
          <a:xfrm>
            <a:off x="9237401" y="6047732"/>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L’évaluation positive</a:t>
            </a:r>
          </a:p>
        </p:txBody>
      </p:sp>
      <p:sp>
        <p:nvSpPr>
          <p:cNvPr id="8" name="Rectangle : coins arrondis 7">
            <a:extLst>
              <a:ext uri="{FF2B5EF4-FFF2-40B4-BE49-F238E27FC236}">
                <a16:creationId xmlns:a16="http://schemas.microsoft.com/office/drawing/2014/main" id="{D4384E72-FCC6-48C0-87E6-288D343BBBF5}"/>
              </a:ext>
            </a:extLst>
          </p:cNvPr>
          <p:cNvSpPr/>
          <p:nvPr/>
        </p:nvSpPr>
        <p:spPr>
          <a:xfrm>
            <a:off x="5278762" y="187610"/>
            <a:ext cx="6748683" cy="681912"/>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Une partie commentaire pour favoriser la communication entre l’enseignant et la famille. </a:t>
            </a:r>
          </a:p>
        </p:txBody>
      </p:sp>
      <p:sp>
        <p:nvSpPr>
          <p:cNvPr id="9" name="Flèche : double flèche horizontale 8">
            <a:extLst>
              <a:ext uri="{FF2B5EF4-FFF2-40B4-BE49-F238E27FC236}">
                <a16:creationId xmlns:a16="http://schemas.microsoft.com/office/drawing/2014/main" id="{1D473279-C4C4-4943-BA8E-09D3E52BE1F8}"/>
              </a:ext>
            </a:extLst>
          </p:cNvPr>
          <p:cNvSpPr/>
          <p:nvPr/>
        </p:nvSpPr>
        <p:spPr>
          <a:xfrm rot="19977070">
            <a:off x="4773595" y="848253"/>
            <a:ext cx="684397" cy="26366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536D0397-FB06-42FF-8F43-42B4FA2280E5}"/>
              </a:ext>
            </a:extLst>
          </p:cNvPr>
          <p:cNvSpPr/>
          <p:nvPr/>
        </p:nvSpPr>
        <p:spPr>
          <a:xfrm>
            <a:off x="8435378" y="1492824"/>
            <a:ext cx="3681577" cy="1022283"/>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codage pour que l’élève se rende compte ce qu’il lui reste à faire avant la fin.</a:t>
            </a:r>
          </a:p>
        </p:txBody>
      </p:sp>
      <p:sp>
        <p:nvSpPr>
          <p:cNvPr id="12" name="Rectangle : coins arrondis 11">
            <a:extLst>
              <a:ext uri="{FF2B5EF4-FFF2-40B4-BE49-F238E27FC236}">
                <a16:creationId xmlns:a16="http://schemas.microsoft.com/office/drawing/2014/main" id="{FBF24BBF-328C-4998-A6E3-DE4DF259D3C8}"/>
              </a:ext>
            </a:extLst>
          </p:cNvPr>
          <p:cNvSpPr/>
          <p:nvPr/>
        </p:nvSpPr>
        <p:spPr>
          <a:xfrm>
            <a:off x="176709" y="810268"/>
            <a:ext cx="2567387" cy="1214064"/>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Des missions pour que les élèves évaluent leur comportement.</a:t>
            </a:r>
          </a:p>
        </p:txBody>
      </p:sp>
      <p:sp>
        <p:nvSpPr>
          <p:cNvPr id="13" name="Flèche : double flèche horizontale 12">
            <a:extLst>
              <a:ext uri="{FF2B5EF4-FFF2-40B4-BE49-F238E27FC236}">
                <a16:creationId xmlns:a16="http://schemas.microsoft.com/office/drawing/2014/main" id="{069BBCF7-5D36-42B1-925B-EA043B5FCB4C}"/>
              </a:ext>
            </a:extLst>
          </p:cNvPr>
          <p:cNvSpPr/>
          <p:nvPr/>
        </p:nvSpPr>
        <p:spPr>
          <a:xfrm rot="206883">
            <a:off x="7854515" y="2044674"/>
            <a:ext cx="684397" cy="26366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ouble flèche horizontale 13">
            <a:extLst>
              <a:ext uri="{FF2B5EF4-FFF2-40B4-BE49-F238E27FC236}">
                <a16:creationId xmlns:a16="http://schemas.microsoft.com/office/drawing/2014/main" id="{91774EAE-C84F-4AFE-A3F1-EC374CEC46B0}"/>
              </a:ext>
            </a:extLst>
          </p:cNvPr>
          <p:cNvSpPr/>
          <p:nvPr/>
        </p:nvSpPr>
        <p:spPr>
          <a:xfrm rot="21078253">
            <a:off x="2632565" y="1635652"/>
            <a:ext cx="448486" cy="212223"/>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09EDAAF5-7A4E-4E28-A1CA-BA740FEB7D06}"/>
              </a:ext>
            </a:extLst>
          </p:cNvPr>
          <p:cNvSpPr/>
          <p:nvPr/>
        </p:nvSpPr>
        <p:spPr>
          <a:xfrm>
            <a:off x="8435378" y="2884106"/>
            <a:ext cx="3570564" cy="469118"/>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Responsabilité de l’élève</a:t>
            </a:r>
          </a:p>
        </p:txBody>
      </p:sp>
      <p:sp>
        <p:nvSpPr>
          <p:cNvPr id="16" name="Flèche : double flèche horizontale 15">
            <a:extLst>
              <a:ext uri="{FF2B5EF4-FFF2-40B4-BE49-F238E27FC236}">
                <a16:creationId xmlns:a16="http://schemas.microsoft.com/office/drawing/2014/main" id="{60B8E9D5-C9CC-4F96-B586-D58007334F90}"/>
              </a:ext>
            </a:extLst>
          </p:cNvPr>
          <p:cNvSpPr/>
          <p:nvPr/>
        </p:nvSpPr>
        <p:spPr>
          <a:xfrm rot="20574388">
            <a:off x="7911772" y="3237597"/>
            <a:ext cx="678270" cy="22702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E4BC96C6-6277-4B0D-A25A-CF17B0665A32}"/>
              </a:ext>
            </a:extLst>
          </p:cNvPr>
          <p:cNvSpPr/>
          <p:nvPr/>
        </p:nvSpPr>
        <p:spPr>
          <a:xfrm>
            <a:off x="8345869" y="3698763"/>
            <a:ext cx="3681576" cy="1009386"/>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Pour que l’élève et la famille comprenne le système de correction</a:t>
            </a:r>
          </a:p>
        </p:txBody>
      </p:sp>
      <p:sp>
        <p:nvSpPr>
          <p:cNvPr id="18" name="Flèche : double flèche horizontale 17">
            <a:extLst>
              <a:ext uri="{FF2B5EF4-FFF2-40B4-BE49-F238E27FC236}">
                <a16:creationId xmlns:a16="http://schemas.microsoft.com/office/drawing/2014/main" id="{6A0E79A8-E273-466F-866D-36DEDCEC7D69}"/>
              </a:ext>
            </a:extLst>
          </p:cNvPr>
          <p:cNvSpPr/>
          <p:nvPr/>
        </p:nvSpPr>
        <p:spPr>
          <a:xfrm rot="206883">
            <a:off x="8002184" y="3957392"/>
            <a:ext cx="399477" cy="209438"/>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57BE3C10-9C94-4114-B388-61653D082468}"/>
              </a:ext>
            </a:extLst>
          </p:cNvPr>
          <p:cNvSpPr/>
          <p:nvPr/>
        </p:nvSpPr>
        <p:spPr>
          <a:xfrm>
            <a:off x="118096" y="2328678"/>
            <a:ext cx="2207307" cy="2668437"/>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C’est l’endroit où doivent signer les parents chaque vendredi. </a:t>
            </a:r>
          </a:p>
          <a:p>
            <a:pPr algn="ctr"/>
            <a:endParaRPr lang="fr-FR" dirty="0">
              <a:solidFill>
                <a:schemeClr val="tx1"/>
              </a:solidFill>
              <a:latin typeface="Averia" panose="02000603000000000004" pitchFamily="2" charset="0"/>
            </a:endParaRPr>
          </a:p>
          <a:p>
            <a:pPr algn="ctr"/>
            <a:r>
              <a:rPr lang="fr-FR" dirty="0">
                <a:solidFill>
                  <a:schemeClr val="tx1"/>
                </a:solidFill>
                <a:latin typeface="Averia" panose="02000603000000000004" pitchFamily="2" charset="0"/>
              </a:rPr>
              <a:t>L’élève y inscrit la ceinture à laquelle il se trouve. </a:t>
            </a:r>
          </a:p>
        </p:txBody>
      </p:sp>
      <p:sp>
        <p:nvSpPr>
          <p:cNvPr id="20" name="Flèche : double flèche horizontale 19">
            <a:extLst>
              <a:ext uri="{FF2B5EF4-FFF2-40B4-BE49-F238E27FC236}">
                <a16:creationId xmlns:a16="http://schemas.microsoft.com/office/drawing/2014/main" id="{38A7109A-FF98-463D-93A0-E2429E6DF11C}"/>
              </a:ext>
            </a:extLst>
          </p:cNvPr>
          <p:cNvSpPr/>
          <p:nvPr/>
        </p:nvSpPr>
        <p:spPr>
          <a:xfrm rot="20419622" flipV="1">
            <a:off x="2169421" y="2499514"/>
            <a:ext cx="2490441" cy="206257"/>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ouble flèche horizontale 21">
            <a:extLst>
              <a:ext uri="{FF2B5EF4-FFF2-40B4-BE49-F238E27FC236}">
                <a16:creationId xmlns:a16="http://schemas.microsoft.com/office/drawing/2014/main" id="{42F74DD3-3D18-4AFF-A796-6B500BB27E7D}"/>
              </a:ext>
            </a:extLst>
          </p:cNvPr>
          <p:cNvSpPr/>
          <p:nvPr/>
        </p:nvSpPr>
        <p:spPr>
          <a:xfrm rot="6387582">
            <a:off x="4097773" y="4448675"/>
            <a:ext cx="1396916" cy="160349"/>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A6822625-B2E4-4C5A-ACDA-6312DEAADF60}"/>
              </a:ext>
            </a:extLst>
          </p:cNvPr>
          <p:cNvSpPr/>
          <p:nvPr/>
        </p:nvSpPr>
        <p:spPr>
          <a:xfrm>
            <a:off x="2171179" y="5319449"/>
            <a:ext cx="5715194" cy="728283"/>
          </a:xfrm>
          <a:prstGeom prst="roundRect">
            <a:avLst>
              <a:gd name="adj" fmla="val 11660"/>
            </a:avLst>
          </a:prstGeom>
          <a:solidFill>
            <a:srgbClr val="FDCD15"/>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bilan individuel effectué avec le maître chaque vendredi. Pour que l’élève progresse au mieux. </a:t>
            </a:r>
          </a:p>
        </p:txBody>
      </p:sp>
      <p:pic>
        <p:nvPicPr>
          <p:cNvPr id="6" name="Picture 4" descr="robinet ">
            <a:extLst>
              <a:ext uri="{FF2B5EF4-FFF2-40B4-BE49-F238E27FC236}">
                <a16:creationId xmlns:a16="http://schemas.microsoft.com/office/drawing/2014/main" id="{C62E38BE-8495-13F6-D74E-3A51215819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9205" y="6381456"/>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binet ">
            <a:extLst>
              <a:ext uri="{FF2B5EF4-FFF2-40B4-BE49-F238E27FC236}">
                <a16:creationId xmlns:a16="http://schemas.microsoft.com/office/drawing/2014/main" id="{172E4616-F99D-AF3F-9934-FA259315ED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2394" y="6363128"/>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0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DA08F41-4BD7-8F2A-F5BB-CF194F08D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47" name="Freeform 39">
            <a:extLst>
              <a:ext uri="{FF2B5EF4-FFF2-40B4-BE49-F238E27FC236}">
                <a16:creationId xmlns:a16="http://schemas.microsoft.com/office/drawing/2014/main" id="{63341C93-252B-46C6-B13B-1393C9343B01}"/>
              </a:ext>
            </a:extLst>
          </p:cNvPr>
          <p:cNvSpPr/>
          <p:nvPr/>
        </p:nvSpPr>
        <p:spPr>
          <a:xfrm rot="15398635">
            <a:off x="4684842" y="3235956"/>
            <a:ext cx="1324304" cy="1685238"/>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ABB724"/>
          </a:solidFill>
          <a:ln w="12700">
            <a:miter lim="400000"/>
          </a:ln>
        </p:spPr>
        <p:txBody>
          <a:bodyPr lIns="45719" rIns="45719" anchor="ctr"/>
          <a:lstStyle/>
          <a:p>
            <a:endParaRPr/>
          </a:p>
        </p:txBody>
      </p:sp>
      <p:sp>
        <p:nvSpPr>
          <p:cNvPr id="48" name="Freeform 40">
            <a:extLst>
              <a:ext uri="{FF2B5EF4-FFF2-40B4-BE49-F238E27FC236}">
                <a16:creationId xmlns:a16="http://schemas.microsoft.com/office/drawing/2014/main" id="{A50B7F81-B580-4E15-820D-1237D0DE9665}"/>
              </a:ext>
            </a:extLst>
          </p:cNvPr>
          <p:cNvSpPr/>
          <p:nvPr/>
        </p:nvSpPr>
        <p:spPr>
          <a:xfrm rot="15398635">
            <a:off x="3809333" y="2998687"/>
            <a:ext cx="1906011" cy="3022128"/>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chemeClr val="accent4"/>
              </a:gs>
              <a:gs pos="46000">
                <a:srgbClr val="C2CC32"/>
              </a:gs>
              <a:gs pos="99000">
                <a:srgbClr val="BAC709"/>
              </a:gs>
            </a:gsLst>
            <a:path path="circle">
              <a:fillToRect l="62278" t="119636" r="37721" b="-19636"/>
            </a:path>
          </a:gradFill>
          <a:ln w="12700">
            <a:miter lim="400000"/>
          </a:ln>
          <a:effectLst>
            <a:outerShdw blurRad="50800" dist="38100" dir="16200000" rotWithShape="0">
              <a:srgbClr val="000000">
                <a:alpha val="40000"/>
              </a:srgbClr>
            </a:outerShdw>
          </a:effectLst>
        </p:spPr>
        <p:txBody>
          <a:bodyPr lIns="45719" rIns="45719" anchor="ctr"/>
          <a:lstStyle/>
          <a:p>
            <a:endParaRPr/>
          </a:p>
        </p:txBody>
      </p:sp>
      <p:sp>
        <p:nvSpPr>
          <p:cNvPr id="49" name="Freeform 36">
            <a:extLst>
              <a:ext uri="{FF2B5EF4-FFF2-40B4-BE49-F238E27FC236}">
                <a16:creationId xmlns:a16="http://schemas.microsoft.com/office/drawing/2014/main" id="{84B14116-8D59-4415-A2E0-2F211397F847}"/>
              </a:ext>
            </a:extLst>
          </p:cNvPr>
          <p:cNvSpPr/>
          <p:nvPr/>
        </p:nvSpPr>
        <p:spPr>
          <a:xfrm rot="12284010">
            <a:off x="5575510" y="3430506"/>
            <a:ext cx="1324304" cy="1685238"/>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4D972F"/>
          </a:solidFill>
          <a:ln w="12700">
            <a:miter lim="400000"/>
          </a:ln>
        </p:spPr>
        <p:txBody>
          <a:bodyPr lIns="45719" rIns="45719" anchor="ctr"/>
          <a:lstStyle/>
          <a:p>
            <a:endParaRPr/>
          </a:p>
        </p:txBody>
      </p:sp>
      <p:sp>
        <p:nvSpPr>
          <p:cNvPr id="50" name="Freeform 37">
            <a:extLst>
              <a:ext uri="{FF2B5EF4-FFF2-40B4-BE49-F238E27FC236}">
                <a16:creationId xmlns:a16="http://schemas.microsoft.com/office/drawing/2014/main" id="{C7D6E223-4348-40EF-99E6-DD8447C1C652}"/>
              </a:ext>
            </a:extLst>
          </p:cNvPr>
          <p:cNvSpPr/>
          <p:nvPr/>
        </p:nvSpPr>
        <p:spPr>
          <a:xfrm rot="12284010">
            <a:off x="5260168" y="3481852"/>
            <a:ext cx="1906011" cy="3022127"/>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rgbClr val="00FA00"/>
              </a:gs>
              <a:gs pos="48000">
                <a:srgbClr val="6DC000"/>
              </a:gs>
              <a:gs pos="100000">
                <a:srgbClr val="62B500"/>
              </a:gs>
            </a:gsLst>
            <a:path path="circle">
              <a:fillToRect l="62278" t="119636" r="37721" b="-19636"/>
            </a:path>
          </a:gradFill>
          <a:ln w="12700">
            <a:miter lim="400000"/>
          </a:ln>
          <a:effectLst>
            <a:outerShdw blurRad="50800" dist="38100" dir="8100000" rotWithShape="0">
              <a:srgbClr val="000000">
                <a:alpha val="40000"/>
              </a:srgbClr>
            </a:outerShdw>
          </a:effectLst>
        </p:spPr>
        <p:txBody>
          <a:bodyPr lIns="45719" rIns="45719" anchor="ctr"/>
          <a:lstStyle/>
          <a:p>
            <a:endParaRPr/>
          </a:p>
        </p:txBody>
      </p:sp>
      <p:sp>
        <p:nvSpPr>
          <p:cNvPr id="51" name="Freeform 33">
            <a:extLst>
              <a:ext uri="{FF2B5EF4-FFF2-40B4-BE49-F238E27FC236}">
                <a16:creationId xmlns:a16="http://schemas.microsoft.com/office/drawing/2014/main" id="{B74238BF-C014-4F77-81CD-DFFB7608A77F}"/>
              </a:ext>
            </a:extLst>
          </p:cNvPr>
          <p:cNvSpPr/>
          <p:nvPr/>
        </p:nvSpPr>
        <p:spPr>
          <a:xfrm rot="9315201">
            <a:off x="6272774" y="2880419"/>
            <a:ext cx="1324304" cy="1685237"/>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00715E"/>
          </a:solidFill>
          <a:ln w="12700">
            <a:miter lim="400000"/>
          </a:ln>
        </p:spPr>
        <p:txBody>
          <a:bodyPr lIns="45719" rIns="45719" anchor="ctr"/>
          <a:lstStyle/>
          <a:p>
            <a:endParaRPr/>
          </a:p>
        </p:txBody>
      </p:sp>
      <p:sp>
        <p:nvSpPr>
          <p:cNvPr id="52" name="Freeform 34">
            <a:extLst>
              <a:ext uri="{FF2B5EF4-FFF2-40B4-BE49-F238E27FC236}">
                <a16:creationId xmlns:a16="http://schemas.microsoft.com/office/drawing/2014/main" id="{4CDA940A-0EB5-42F9-8BF4-D88F70A54B6E}"/>
              </a:ext>
            </a:extLst>
          </p:cNvPr>
          <p:cNvSpPr/>
          <p:nvPr/>
        </p:nvSpPr>
        <p:spPr>
          <a:xfrm rot="9315201">
            <a:off x="6520073" y="2699958"/>
            <a:ext cx="1906011" cy="3022127"/>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rgbClr val="00FBE2"/>
              </a:gs>
              <a:gs pos="46000">
                <a:srgbClr val="00BDAA"/>
              </a:gs>
              <a:gs pos="100000">
                <a:srgbClr val="009988"/>
              </a:gs>
            </a:gsLst>
            <a:path path="circle">
              <a:fillToRect l="62278" t="119636" r="37721" b="-19636"/>
            </a:path>
          </a:gradFill>
          <a:ln w="12700">
            <a:miter lim="400000"/>
          </a:ln>
          <a:effectLst>
            <a:outerShdw blurRad="50800" dist="38100" dir="8100000" rotWithShape="0">
              <a:srgbClr val="000000">
                <a:alpha val="40000"/>
              </a:srgbClr>
            </a:outerShdw>
          </a:effectLst>
        </p:spPr>
        <p:txBody>
          <a:bodyPr lIns="45719" rIns="45719" anchor="ctr"/>
          <a:lstStyle/>
          <a:p>
            <a:endParaRPr/>
          </a:p>
        </p:txBody>
      </p:sp>
      <p:sp>
        <p:nvSpPr>
          <p:cNvPr id="53" name="Freeform 30">
            <a:extLst>
              <a:ext uri="{FF2B5EF4-FFF2-40B4-BE49-F238E27FC236}">
                <a16:creationId xmlns:a16="http://schemas.microsoft.com/office/drawing/2014/main" id="{74907EE2-989B-4935-AB4B-2B8A5462B95C}"/>
              </a:ext>
            </a:extLst>
          </p:cNvPr>
          <p:cNvSpPr/>
          <p:nvPr/>
        </p:nvSpPr>
        <p:spPr>
          <a:xfrm rot="6213047">
            <a:off x="6299612" y="1955462"/>
            <a:ext cx="1324304" cy="1685237"/>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008EAB"/>
          </a:solidFill>
          <a:ln w="12700">
            <a:miter lim="400000"/>
          </a:ln>
        </p:spPr>
        <p:txBody>
          <a:bodyPr lIns="45719" rIns="45719" anchor="ctr"/>
          <a:lstStyle/>
          <a:p>
            <a:endParaRPr/>
          </a:p>
        </p:txBody>
      </p:sp>
      <p:sp>
        <p:nvSpPr>
          <p:cNvPr id="54" name="Freeform 31">
            <a:extLst>
              <a:ext uri="{FF2B5EF4-FFF2-40B4-BE49-F238E27FC236}">
                <a16:creationId xmlns:a16="http://schemas.microsoft.com/office/drawing/2014/main" id="{BD87C990-0FAF-4AAE-9B79-A5F17722C124}"/>
              </a:ext>
            </a:extLst>
          </p:cNvPr>
          <p:cNvSpPr/>
          <p:nvPr/>
        </p:nvSpPr>
        <p:spPr>
          <a:xfrm rot="6213047">
            <a:off x="6725247" y="1167098"/>
            <a:ext cx="1906011" cy="3022128"/>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rgbClr val="00B0F0"/>
              </a:gs>
              <a:gs pos="46000">
                <a:srgbClr val="00CCE8"/>
              </a:gs>
              <a:gs pos="100000">
                <a:srgbClr val="00ACC4"/>
              </a:gs>
            </a:gsLst>
            <a:path path="circle">
              <a:fillToRect l="62278" t="119636" r="37721" b="-19636"/>
            </a:path>
          </a:gradFill>
          <a:ln w="12700">
            <a:miter lim="400000"/>
          </a:ln>
          <a:effectLst>
            <a:outerShdw blurRad="50800" dist="38100" dir="8100000" rotWithShape="0">
              <a:srgbClr val="000000">
                <a:alpha val="40000"/>
              </a:srgbClr>
            </a:outerShdw>
          </a:effectLst>
        </p:spPr>
        <p:txBody>
          <a:bodyPr lIns="45719" rIns="45719" anchor="ctr"/>
          <a:lstStyle/>
          <a:p>
            <a:endParaRPr/>
          </a:p>
        </p:txBody>
      </p:sp>
      <p:sp>
        <p:nvSpPr>
          <p:cNvPr id="55" name="Freeform 22">
            <a:extLst>
              <a:ext uri="{FF2B5EF4-FFF2-40B4-BE49-F238E27FC236}">
                <a16:creationId xmlns:a16="http://schemas.microsoft.com/office/drawing/2014/main" id="{F60D5384-5FB9-466B-934B-3D6FB8C16CEF}"/>
              </a:ext>
            </a:extLst>
          </p:cNvPr>
          <p:cNvSpPr/>
          <p:nvPr/>
        </p:nvSpPr>
        <p:spPr>
          <a:xfrm rot="3098423">
            <a:off x="5593019" y="1380780"/>
            <a:ext cx="1324304" cy="1685237"/>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E02F28"/>
          </a:solidFill>
          <a:ln w="12700">
            <a:miter lim="400000"/>
          </a:ln>
        </p:spPr>
        <p:txBody>
          <a:bodyPr lIns="45719" rIns="45719" anchor="ctr"/>
          <a:lstStyle/>
          <a:p>
            <a:endParaRPr/>
          </a:p>
        </p:txBody>
      </p:sp>
      <p:sp>
        <p:nvSpPr>
          <p:cNvPr id="56" name="Freeform 23">
            <a:extLst>
              <a:ext uri="{FF2B5EF4-FFF2-40B4-BE49-F238E27FC236}">
                <a16:creationId xmlns:a16="http://schemas.microsoft.com/office/drawing/2014/main" id="{C9CDD83B-4DA0-44B4-AC0C-9769048B904D}"/>
              </a:ext>
            </a:extLst>
          </p:cNvPr>
          <p:cNvSpPr/>
          <p:nvPr/>
        </p:nvSpPr>
        <p:spPr>
          <a:xfrm rot="3098423">
            <a:off x="5649780" y="80071"/>
            <a:ext cx="1906011" cy="3022127"/>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rgbClr val="FF6959"/>
              </a:gs>
              <a:gs pos="39000">
                <a:srgbClr val="FF5B46"/>
              </a:gs>
              <a:gs pos="78000">
                <a:srgbClr val="F54333"/>
              </a:gs>
            </a:gsLst>
            <a:path path="circle">
              <a:fillToRect l="62278" t="119636" r="37721" b="-19636"/>
            </a:path>
          </a:gradFill>
          <a:ln w="12700">
            <a:miter lim="400000"/>
          </a:ln>
          <a:effectLst>
            <a:outerShdw blurRad="50800" dist="38100" dir="2700000" rotWithShape="0">
              <a:srgbClr val="000000">
                <a:alpha val="40000"/>
              </a:srgbClr>
            </a:outerShdw>
          </a:effectLst>
        </p:spPr>
        <p:txBody>
          <a:bodyPr lIns="45719" rIns="45719" anchor="ctr"/>
          <a:lstStyle/>
          <a:p>
            <a:endParaRPr/>
          </a:p>
        </p:txBody>
      </p:sp>
      <p:sp>
        <p:nvSpPr>
          <p:cNvPr id="57" name="Freeform 12">
            <a:extLst>
              <a:ext uri="{FF2B5EF4-FFF2-40B4-BE49-F238E27FC236}">
                <a16:creationId xmlns:a16="http://schemas.microsoft.com/office/drawing/2014/main" id="{2B03CB53-C16F-4C43-B3E4-7BDD2460E6B6}"/>
              </a:ext>
            </a:extLst>
          </p:cNvPr>
          <p:cNvSpPr/>
          <p:nvPr/>
        </p:nvSpPr>
        <p:spPr>
          <a:xfrm>
            <a:off x="4686570" y="1571812"/>
            <a:ext cx="1324304" cy="1685237"/>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F66C02"/>
          </a:solidFill>
          <a:ln w="12700">
            <a:miter lim="400000"/>
          </a:ln>
        </p:spPr>
        <p:txBody>
          <a:bodyPr lIns="45719" rIns="45719" anchor="ctr"/>
          <a:lstStyle/>
          <a:p>
            <a:endParaRPr/>
          </a:p>
        </p:txBody>
      </p:sp>
      <p:sp>
        <p:nvSpPr>
          <p:cNvPr id="58" name="Freeform 11">
            <a:extLst>
              <a:ext uri="{FF2B5EF4-FFF2-40B4-BE49-F238E27FC236}">
                <a16:creationId xmlns:a16="http://schemas.microsoft.com/office/drawing/2014/main" id="{726E0C63-CFB8-43A7-A9B2-E7C346BB05B6}"/>
              </a:ext>
            </a:extLst>
          </p:cNvPr>
          <p:cNvSpPr/>
          <p:nvPr/>
        </p:nvSpPr>
        <p:spPr>
          <a:xfrm>
            <a:off x="4108320" y="234921"/>
            <a:ext cx="1906011" cy="3022128"/>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chemeClr val="accent4"/>
              </a:gs>
              <a:gs pos="46000">
                <a:srgbClr val="FFA21F"/>
              </a:gs>
              <a:gs pos="100000">
                <a:srgbClr val="F46D0B"/>
              </a:gs>
            </a:gsLst>
            <a:path path="circle">
              <a:fillToRect l="62278" t="119636" r="37721" b="-19636"/>
            </a:path>
          </a:gradFill>
          <a:ln w="12700">
            <a:miter lim="400000"/>
          </a:ln>
          <a:effectLst>
            <a:outerShdw blurRad="50800" dist="38100" dir="2700000" rotWithShape="0">
              <a:srgbClr val="000000">
                <a:alpha val="40000"/>
              </a:srgbClr>
            </a:outerShdw>
          </a:effectLst>
        </p:spPr>
        <p:txBody>
          <a:bodyPr lIns="45719" rIns="45719" anchor="ctr"/>
          <a:lstStyle/>
          <a:p>
            <a:endParaRPr/>
          </a:p>
        </p:txBody>
      </p:sp>
      <p:sp>
        <p:nvSpPr>
          <p:cNvPr id="59" name="Freeform 42">
            <a:extLst>
              <a:ext uri="{FF2B5EF4-FFF2-40B4-BE49-F238E27FC236}">
                <a16:creationId xmlns:a16="http://schemas.microsoft.com/office/drawing/2014/main" id="{6B3FA980-6142-4248-8D13-582AA576B054}"/>
              </a:ext>
            </a:extLst>
          </p:cNvPr>
          <p:cNvSpPr/>
          <p:nvPr/>
        </p:nvSpPr>
        <p:spPr>
          <a:xfrm rot="18500790">
            <a:off x="4295263" y="2387723"/>
            <a:ext cx="1308018" cy="1718967"/>
          </a:xfrm>
          <a:custGeom>
            <a:avLst/>
            <a:gdLst/>
            <a:ahLst/>
            <a:cxnLst>
              <a:cxn ang="0">
                <a:pos x="wd2" y="hd2"/>
              </a:cxn>
              <a:cxn ang="5400000">
                <a:pos x="wd2" y="hd2"/>
              </a:cxn>
              <a:cxn ang="10800000">
                <a:pos x="wd2" y="hd2"/>
              </a:cxn>
              <a:cxn ang="16200000">
                <a:pos x="wd2" y="hd2"/>
              </a:cxn>
            </a:cxnLst>
            <a:rect l="0" t="0" r="r" b="b"/>
            <a:pathLst>
              <a:path w="21600" h="21573" extrusionOk="0">
                <a:moveTo>
                  <a:pt x="21600" y="1"/>
                </a:moveTo>
                <a:cubicBezTo>
                  <a:pt x="21556" y="7191"/>
                  <a:pt x="21512" y="14382"/>
                  <a:pt x="21469" y="21573"/>
                </a:cubicBezTo>
                <a:cubicBezTo>
                  <a:pt x="21501" y="16171"/>
                  <a:pt x="21534" y="10769"/>
                  <a:pt x="21567" y="5367"/>
                </a:cubicBezTo>
                <a:cubicBezTo>
                  <a:pt x="15258" y="5343"/>
                  <a:pt x="9281" y="7585"/>
                  <a:pt x="5340" y="11452"/>
                </a:cubicBezTo>
                <a:lnTo>
                  <a:pt x="21469" y="21573"/>
                </a:lnTo>
                <a:lnTo>
                  <a:pt x="0" y="8101"/>
                </a:lnTo>
                <a:lnTo>
                  <a:pt x="2090" y="6274"/>
                </a:lnTo>
                <a:cubicBezTo>
                  <a:pt x="7241" y="2254"/>
                  <a:pt x="14251" y="-27"/>
                  <a:pt x="21600" y="1"/>
                </a:cubicBezTo>
                <a:close/>
              </a:path>
            </a:pathLst>
          </a:custGeom>
          <a:solidFill>
            <a:srgbClr val="F99B11"/>
          </a:solidFill>
          <a:ln w="12700">
            <a:miter lim="400000"/>
          </a:ln>
        </p:spPr>
        <p:txBody>
          <a:bodyPr lIns="45719" rIns="45719" anchor="ctr"/>
          <a:lstStyle/>
          <a:p>
            <a:endParaRPr/>
          </a:p>
        </p:txBody>
      </p:sp>
      <p:sp>
        <p:nvSpPr>
          <p:cNvPr id="60" name="Freeform 43">
            <a:extLst>
              <a:ext uri="{FF2B5EF4-FFF2-40B4-BE49-F238E27FC236}">
                <a16:creationId xmlns:a16="http://schemas.microsoft.com/office/drawing/2014/main" id="{5985B291-FAC5-4A05-B64C-92F7467E0FD8}"/>
              </a:ext>
            </a:extLst>
          </p:cNvPr>
          <p:cNvSpPr/>
          <p:nvPr/>
        </p:nvSpPr>
        <p:spPr>
          <a:xfrm rot="18500790">
            <a:off x="3298612" y="1538920"/>
            <a:ext cx="1906011" cy="3022127"/>
          </a:xfrm>
          <a:custGeom>
            <a:avLst/>
            <a:gdLst/>
            <a:ahLst/>
            <a:cxnLst>
              <a:cxn ang="0">
                <a:pos x="wd2" y="hd2"/>
              </a:cxn>
              <a:cxn ang="5400000">
                <a:pos x="wd2" y="hd2"/>
              </a:cxn>
              <a:cxn ang="10800000">
                <a:pos x="wd2" y="hd2"/>
              </a:cxn>
              <a:cxn ang="16200000">
                <a:pos x="wd2" y="hd2"/>
              </a:cxn>
            </a:cxnLst>
            <a:rect l="0" t="0" r="r" b="b"/>
            <a:pathLst>
              <a:path w="21600" h="21577" extrusionOk="0">
                <a:moveTo>
                  <a:pt x="21600" y="1"/>
                </a:moveTo>
                <a:cubicBezTo>
                  <a:pt x="21545" y="7193"/>
                  <a:pt x="21491" y="14385"/>
                  <a:pt x="21436" y="21577"/>
                </a:cubicBezTo>
                <a:cubicBezTo>
                  <a:pt x="21467" y="17566"/>
                  <a:pt x="21497" y="13556"/>
                  <a:pt x="21528" y="9545"/>
                </a:cubicBezTo>
                <a:cubicBezTo>
                  <a:pt x="16421" y="9530"/>
                  <a:pt x="11551" y="10802"/>
                  <a:pt x="7972" y="13044"/>
                </a:cubicBezTo>
                <a:lnTo>
                  <a:pt x="6520" y="14063"/>
                </a:lnTo>
                <a:lnTo>
                  <a:pt x="649" y="11106"/>
                </a:lnTo>
                <a:lnTo>
                  <a:pt x="1183" y="10698"/>
                </a:lnTo>
                <a:cubicBezTo>
                  <a:pt x="1965" y="9969"/>
                  <a:pt x="2421" y="9090"/>
                  <a:pt x="2421" y="8144"/>
                </a:cubicBezTo>
                <a:cubicBezTo>
                  <a:pt x="2421" y="6883"/>
                  <a:pt x="1610" y="5741"/>
                  <a:pt x="298" y="4914"/>
                </a:cubicBezTo>
                <a:lnTo>
                  <a:pt x="0" y="4759"/>
                </a:lnTo>
                <a:lnTo>
                  <a:pt x="177" y="4660"/>
                </a:lnTo>
                <a:cubicBezTo>
                  <a:pt x="6213" y="1650"/>
                  <a:pt x="13751" y="-23"/>
                  <a:pt x="21600" y="1"/>
                </a:cubicBezTo>
                <a:close/>
              </a:path>
            </a:pathLst>
          </a:custGeom>
          <a:gradFill>
            <a:gsLst>
              <a:gs pos="0">
                <a:srgbClr val="FFFF00"/>
              </a:gs>
              <a:gs pos="46000">
                <a:srgbClr val="FFC42B"/>
              </a:gs>
              <a:gs pos="100000">
                <a:srgbClr val="FAB719"/>
              </a:gs>
            </a:gsLst>
            <a:path path="circle">
              <a:fillToRect l="62278" t="119636" r="37721" b="-19636"/>
            </a:path>
          </a:gradFill>
          <a:ln w="12700">
            <a:miter lim="400000"/>
          </a:ln>
          <a:effectLst>
            <a:outerShdw blurRad="50800" dist="38100" dir="18900000" rotWithShape="0">
              <a:srgbClr val="000000">
                <a:alpha val="40000"/>
              </a:srgbClr>
            </a:outerShdw>
          </a:effectLst>
        </p:spPr>
        <p:txBody>
          <a:bodyPr lIns="45719" rIns="45719" anchor="ctr"/>
          <a:lstStyle/>
          <a:p>
            <a:endParaRPr/>
          </a:p>
        </p:txBody>
      </p:sp>
      <p:sp>
        <p:nvSpPr>
          <p:cNvPr id="63" name="TextBox 52">
            <a:extLst>
              <a:ext uri="{FF2B5EF4-FFF2-40B4-BE49-F238E27FC236}">
                <a16:creationId xmlns:a16="http://schemas.microsoft.com/office/drawing/2014/main" id="{40BD6818-8072-4E6D-9586-F440FFF1B5A6}"/>
              </a:ext>
            </a:extLst>
          </p:cNvPr>
          <p:cNvSpPr txBox="1"/>
          <p:nvPr/>
        </p:nvSpPr>
        <p:spPr>
          <a:xfrm>
            <a:off x="6325552" y="724669"/>
            <a:ext cx="1594463"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800" dirty="0">
                <a:latin typeface="Amatic" panose="02000803000000000000" pitchFamily="2" charset="0"/>
              </a:rPr>
              <a:t>Pour signaler une absence</a:t>
            </a:r>
            <a:endParaRPr sz="2800" dirty="0">
              <a:latin typeface="Amatic" panose="02000803000000000000" pitchFamily="2" charset="0"/>
            </a:endParaRPr>
          </a:p>
        </p:txBody>
      </p:sp>
      <p:sp>
        <p:nvSpPr>
          <p:cNvPr id="75" name="TextBox 34">
            <a:extLst>
              <a:ext uri="{FF2B5EF4-FFF2-40B4-BE49-F238E27FC236}">
                <a16:creationId xmlns:a16="http://schemas.microsoft.com/office/drawing/2014/main" id="{3D0BA990-EBAE-42E7-8A86-6F5AB7A135E5}"/>
              </a:ext>
            </a:extLst>
          </p:cNvPr>
          <p:cNvSpPr txBox="1"/>
          <p:nvPr/>
        </p:nvSpPr>
        <p:spPr>
          <a:xfrm>
            <a:off x="6083873" y="190311"/>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E2523F"/>
                </a:solidFill>
                <a:latin typeface="Arial Rounded MT Bold"/>
                <a:ea typeface="Arial Rounded MT Bold"/>
                <a:cs typeface="Arial Rounded MT Bold"/>
                <a:sym typeface="Arial Rounded MT Bold"/>
              </a:defRPr>
            </a:lvl1pPr>
          </a:lstStyle>
          <a:p>
            <a:r>
              <a:rPr lang="fr-FR" dirty="0"/>
              <a:t>1</a:t>
            </a:r>
            <a:endParaRPr dirty="0"/>
          </a:p>
        </p:txBody>
      </p:sp>
      <p:sp>
        <p:nvSpPr>
          <p:cNvPr id="76" name="TextBox 34">
            <a:extLst>
              <a:ext uri="{FF2B5EF4-FFF2-40B4-BE49-F238E27FC236}">
                <a16:creationId xmlns:a16="http://schemas.microsoft.com/office/drawing/2014/main" id="{08BFF2AD-DCC5-46A5-A995-B5F09B74FD43}"/>
              </a:ext>
            </a:extLst>
          </p:cNvPr>
          <p:cNvSpPr txBox="1"/>
          <p:nvPr/>
        </p:nvSpPr>
        <p:spPr>
          <a:xfrm>
            <a:off x="7974887" y="1420796"/>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4CAAC1"/>
                </a:solidFill>
                <a:latin typeface="Arial Rounded MT Bold"/>
                <a:ea typeface="Arial Rounded MT Bold"/>
                <a:cs typeface="Arial Rounded MT Bold"/>
                <a:sym typeface="Arial Rounded MT Bold"/>
              </a:defRPr>
            </a:lvl1pPr>
          </a:lstStyle>
          <a:p>
            <a:pPr algn="ctr"/>
            <a:r>
              <a:rPr lang="fr-FR" dirty="0"/>
              <a:t>2</a:t>
            </a:r>
            <a:endParaRPr dirty="0"/>
          </a:p>
        </p:txBody>
      </p:sp>
      <p:sp>
        <p:nvSpPr>
          <p:cNvPr id="77" name="TextBox 34">
            <a:extLst>
              <a:ext uri="{FF2B5EF4-FFF2-40B4-BE49-F238E27FC236}">
                <a16:creationId xmlns:a16="http://schemas.microsoft.com/office/drawing/2014/main" id="{27A77C91-A253-42D8-AA62-E45BE53FF74D}"/>
              </a:ext>
            </a:extLst>
          </p:cNvPr>
          <p:cNvSpPr txBox="1"/>
          <p:nvPr/>
        </p:nvSpPr>
        <p:spPr>
          <a:xfrm>
            <a:off x="8228637" y="3815112"/>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439689"/>
                </a:solidFill>
                <a:latin typeface="Arial Rounded MT Bold"/>
                <a:ea typeface="Arial Rounded MT Bold"/>
                <a:cs typeface="Arial Rounded MT Bold"/>
                <a:sym typeface="Arial Rounded MT Bold"/>
              </a:defRPr>
            </a:lvl1pPr>
          </a:lstStyle>
          <a:p>
            <a:pPr algn="ctr"/>
            <a:r>
              <a:rPr lang="fr-FR" dirty="0"/>
              <a:t>3</a:t>
            </a:r>
            <a:endParaRPr dirty="0"/>
          </a:p>
        </p:txBody>
      </p:sp>
      <p:sp>
        <p:nvSpPr>
          <p:cNvPr id="78" name="TextBox 34">
            <a:extLst>
              <a:ext uri="{FF2B5EF4-FFF2-40B4-BE49-F238E27FC236}">
                <a16:creationId xmlns:a16="http://schemas.microsoft.com/office/drawing/2014/main" id="{41B39265-D138-41A3-8BAC-3B43AD265C21}"/>
              </a:ext>
            </a:extLst>
          </p:cNvPr>
          <p:cNvSpPr txBox="1"/>
          <p:nvPr/>
        </p:nvSpPr>
        <p:spPr>
          <a:xfrm>
            <a:off x="6579716" y="5476646"/>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77B336"/>
                </a:solidFill>
                <a:latin typeface="Arial Rounded MT Bold"/>
                <a:ea typeface="Arial Rounded MT Bold"/>
                <a:cs typeface="Arial Rounded MT Bold"/>
                <a:sym typeface="Arial Rounded MT Bold"/>
              </a:defRPr>
            </a:lvl1pPr>
          </a:lstStyle>
          <a:p>
            <a:pPr algn="ctr"/>
            <a:r>
              <a:rPr lang="fr-FR" dirty="0"/>
              <a:t>4</a:t>
            </a:r>
            <a:endParaRPr dirty="0"/>
          </a:p>
        </p:txBody>
      </p:sp>
      <p:sp>
        <p:nvSpPr>
          <p:cNvPr id="79" name="TextBox 34">
            <a:extLst>
              <a:ext uri="{FF2B5EF4-FFF2-40B4-BE49-F238E27FC236}">
                <a16:creationId xmlns:a16="http://schemas.microsoft.com/office/drawing/2014/main" id="{FD7FF817-8D14-4F89-AC0A-407020A197C9}"/>
              </a:ext>
            </a:extLst>
          </p:cNvPr>
          <p:cNvSpPr txBox="1"/>
          <p:nvPr/>
        </p:nvSpPr>
        <p:spPr>
          <a:xfrm>
            <a:off x="4215255" y="5276049"/>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BCC740"/>
                </a:solidFill>
                <a:latin typeface="Arial Rounded MT Bold"/>
                <a:ea typeface="Arial Rounded MT Bold"/>
                <a:cs typeface="Arial Rounded MT Bold"/>
                <a:sym typeface="Arial Rounded MT Bold"/>
              </a:defRPr>
            </a:lvl1pPr>
          </a:lstStyle>
          <a:p>
            <a:pPr algn="ctr"/>
            <a:r>
              <a:rPr lang="fr-FR" dirty="0"/>
              <a:t>5</a:t>
            </a:r>
            <a:endParaRPr dirty="0"/>
          </a:p>
        </p:txBody>
      </p:sp>
      <p:sp>
        <p:nvSpPr>
          <p:cNvPr id="80" name="TextBox 34">
            <a:extLst>
              <a:ext uri="{FF2B5EF4-FFF2-40B4-BE49-F238E27FC236}">
                <a16:creationId xmlns:a16="http://schemas.microsoft.com/office/drawing/2014/main" id="{1F93F76E-A0FC-4E96-B667-37824E3A5CDF}"/>
              </a:ext>
            </a:extLst>
          </p:cNvPr>
          <p:cNvSpPr txBox="1"/>
          <p:nvPr/>
        </p:nvSpPr>
        <p:spPr>
          <a:xfrm>
            <a:off x="2937036" y="3243711"/>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F0BA45"/>
                </a:solidFill>
                <a:latin typeface="Arial Rounded MT Bold"/>
                <a:ea typeface="Arial Rounded MT Bold"/>
                <a:cs typeface="Arial Rounded MT Bold"/>
                <a:sym typeface="Arial Rounded MT Bold"/>
              </a:defRPr>
            </a:lvl1pPr>
          </a:lstStyle>
          <a:p>
            <a:pPr algn="ctr"/>
            <a:r>
              <a:rPr lang="fr-FR" dirty="0"/>
              <a:t>6</a:t>
            </a:r>
            <a:endParaRPr dirty="0"/>
          </a:p>
        </p:txBody>
      </p:sp>
      <p:sp>
        <p:nvSpPr>
          <p:cNvPr id="81" name="TextBox 34">
            <a:extLst>
              <a:ext uri="{FF2B5EF4-FFF2-40B4-BE49-F238E27FC236}">
                <a16:creationId xmlns:a16="http://schemas.microsoft.com/office/drawing/2014/main" id="{3A020C09-1D69-4357-9DF1-F2EF69E5FD1E}"/>
              </a:ext>
            </a:extLst>
          </p:cNvPr>
          <p:cNvSpPr txBox="1"/>
          <p:nvPr/>
        </p:nvSpPr>
        <p:spPr>
          <a:xfrm>
            <a:off x="3719230" y="930976"/>
            <a:ext cx="666726"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000">
                <a:solidFill>
                  <a:srgbClr val="E37430"/>
                </a:solidFill>
                <a:latin typeface="Arial Rounded MT Bold"/>
                <a:ea typeface="Arial Rounded MT Bold"/>
                <a:cs typeface="Arial Rounded MT Bold"/>
                <a:sym typeface="Arial Rounded MT Bold"/>
              </a:defRPr>
            </a:lvl1pPr>
          </a:lstStyle>
          <a:p>
            <a:pPr algn="ctr"/>
            <a:r>
              <a:rPr lang="fr-FR" dirty="0"/>
              <a:t>7</a:t>
            </a:r>
            <a:endParaRPr dirty="0"/>
          </a:p>
        </p:txBody>
      </p:sp>
      <p:sp>
        <p:nvSpPr>
          <p:cNvPr id="3" name="Ellipse 2">
            <a:extLst>
              <a:ext uri="{FF2B5EF4-FFF2-40B4-BE49-F238E27FC236}">
                <a16:creationId xmlns:a16="http://schemas.microsoft.com/office/drawing/2014/main" id="{3CAE1FBE-9A8C-412C-9D14-6C5DE2A32781}"/>
              </a:ext>
            </a:extLst>
          </p:cNvPr>
          <p:cNvSpPr/>
          <p:nvPr/>
        </p:nvSpPr>
        <p:spPr>
          <a:xfrm>
            <a:off x="4742222" y="1998680"/>
            <a:ext cx="2516832" cy="249991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extBox 52">
            <a:extLst>
              <a:ext uri="{FF2B5EF4-FFF2-40B4-BE49-F238E27FC236}">
                <a16:creationId xmlns:a16="http://schemas.microsoft.com/office/drawing/2014/main" id="{A7EB4EED-A043-401B-BC8F-F1D9AAFA3A37}"/>
              </a:ext>
            </a:extLst>
          </p:cNvPr>
          <p:cNvSpPr txBox="1"/>
          <p:nvPr/>
        </p:nvSpPr>
        <p:spPr>
          <a:xfrm>
            <a:off x="4947413" y="2411481"/>
            <a:ext cx="2187721"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fr-FR" sz="3200" dirty="0">
                <a:latin typeface="Acme" panose="02000706050000020004" pitchFamily="2" charset="0"/>
              </a:rPr>
              <a:t>Comment et pourquoi se rencontrer ? </a:t>
            </a:r>
            <a:endParaRPr sz="3200" dirty="0">
              <a:latin typeface="Acme" panose="02000706050000020004" pitchFamily="2" charset="0"/>
            </a:endParaRPr>
          </a:p>
        </p:txBody>
      </p:sp>
      <p:sp>
        <p:nvSpPr>
          <p:cNvPr id="88" name="TextBox 52">
            <a:extLst>
              <a:ext uri="{FF2B5EF4-FFF2-40B4-BE49-F238E27FC236}">
                <a16:creationId xmlns:a16="http://schemas.microsoft.com/office/drawing/2014/main" id="{EE0FC0DF-629F-47AD-B900-CA92450B5A76}"/>
              </a:ext>
            </a:extLst>
          </p:cNvPr>
          <p:cNvSpPr txBox="1"/>
          <p:nvPr/>
        </p:nvSpPr>
        <p:spPr>
          <a:xfrm>
            <a:off x="7502788" y="2302942"/>
            <a:ext cx="1594463"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800" dirty="0">
                <a:latin typeface="Amatic" panose="02000803000000000000" pitchFamily="2" charset="0"/>
              </a:rPr>
              <a:t>Pour JUSTIFIER une absence</a:t>
            </a:r>
            <a:endParaRPr sz="2800" dirty="0">
              <a:latin typeface="Amatic" panose="02000803000000000000" pitchFamily="2" charset="0"/>
            </a:endParaRPr>
          </a:p>
        </p:txBody>
      </p:sp>
      <p:sp>
        <p:nvSpPr>
          <p:cNvPr id="89" name="TextBox 52">
            <a:extLst>
              <a:ext uri="{FF2B5EF4-FFF2-40B4-BE49-F238E27FC236}">
                <a16:creationId xmlns:a16="http://schemas.microsoft.com/office/drawing/2014/main" id="{1BB789D2-C7B6-49B9-9948-3382C46C2C91}"/>
              </a:ext>
            </a:extLst>
          </p:cNvPr>
          <p:cNvSpPr txBox="1"/>
          <p:nvPr/>
        </p:nvSpPr>
        <p:spPr>
          <a:xfrm rot="19205049">
            <a:off x="6878429" y="4430828"/>
            <a:ext cx="1673158" cy="89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600" dirty="0">
                <a:latin typeface="Amatic" panose="02000803000000000000" pitchFamily="2" charset="0"/>
              </a:rPr>
              <a:t>Pour FAIRE LE POINT SUR LE TRAVAIL</a:t>
            </a:r>
            <a:endParaRPr sz="2600" dirty="0">
              <a:latin typeface="Amatic" panose="02000803000000000000" pitchFamily="2" charset="0"/>
            </a:endParaRPr>
          </a:p>
        </p:txBody>
      </p:sp>
      <p:sp>
        <p:nvSpPr>
          <p:cNvPr id="90" name="TextBox 52">
            <a:extLst>
              <a:ext uri="{FF2B5EF4-FFF2-40B4-BE49-F238E27FC236}">
                <a16:creationId xmlns:a16="http://schemas.microsoft.com/office/drawing/2014/main" id="{F9B7C9F2-1B12-4D20-B85A-907C68EB4E3F}"/>
              </a:ext>
            </a:extLst>
          </p:cNvPr>
          <p:cNvSpPr txBox="1"/>
          <p:nvPr/>
        </p:nvSpPr>
        <p:spPr>
          <a:xfrm>
            <a:off x="5113386" y="4830302"/>
            <a:ext cx="1594463"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800" dirty="0">
                <a:latin typeface="Amatic" panose="02000803000000000000" pitchFamily="2" charset="0"/>
              </a:rPr>
              <a:t>Pour FAIRE LE POINT SUR LE COMPORTEMENT</a:t>
            </a:r>
            <a:endParaRPr sz="2800" dirty="0">
              <a:latin typeface="Amatic" panose="02000803000000000000" pitchFamily="2" charset="0"/>
            </a:endParaRPr>
          </a:p>
        </p:txBody>
      </p:sp>
      <p:sp>
        <p:nvSpPr>
          <p:cNvPr id="91" name="TextBox 52">
            <a:extLst>
              <a:ext uri="{FF2B5EF4-FFF2-40B4-BE49-F238E27FC236}">
                <a16:creationId xmlns:a16="http://schemas.microsoft.com/office/drawing/2014/main" id="{FAB0142B-0199-4D62-B06D-B2A407E99D4D}"/>
              </a:ext>
            </a:extLst>
          </p:cNvPr>
          <p:cNvSpPr txBox="1"/>
          <p:nvPr/>
        </p:nvSpPr>
        <p:spPr>
          <a:xfrm rot="2390416">
            <a:off x="3340386" y="4038616"/>
            <a:ext cx="159446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400" dirty="0">
                <a:latin typeface="Amatic" panose="02000803000000000000" pitchFamily="2" charset="0"/>
              </a:rPr>
              <a:t>En cas de violence ou d’évènement grave</a:t>
            </a:r>
            <a:endParaRPr sz="2400" dirty="0">
              <a:latin typeface="Amatic" panose="02000803000000000000" pitchFamily="2" charset="0"/>
            </a:endParaRPr>
          </a:p>
        </p:txBody>
      </p:sp>
      <p:sp>
        <p:nvSpPr>
          <p:cNvPr id="92" name="TextBox 52">
            <a:extLst>
              <a:ext uri="{FF2B5EF4-FFF2-40B4-BE49-F238E27FC236}">
                <a16:creationId xmlns:a16="http://schemas.microsoft.com/office/drawing/2014/main" id="{011F179B-BE0B-476C-BC01-54EDBCDA1CA7}"/>
              </a:ext>
            </a:extLst>
          </p:cNvPr>
          <p:cNvSpPr txBox="1"/>
          <p:nvPr/>
        </p:nvSpPr>
        <p:spPr>
          <a:xfrm>
            <a:off x="2975379" y="2240201"/>
            <a:ext cx="1594463"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800" dirty="0">
                <a:latin typeface="Amatic" panose="02000803000000000000" pitchFamily="2" charset="0"/>
              </a:rPr>
              <a:t>Pour jouer ensemble</a:t>
            </a:r>
            <a:endParaRPr sz="2800" dirty="0">
              <a:latin typeface="Amatic" panose="02000803000000000000" pitchFamily="2" charset="0"/>
            </a:endParaRPr>
          </a:p>
        </p:txBody>
      </p:sp>
      <p:sp>
        <p:nvSpPr>
          <p:cNvPr id="93" name="TextBox 52">
            <a:extLst>
              <a:ext uri="{FF2B5EF4-FFF2-40B4-BE49-F238E27FC236}">
                <a16:creationId xmlns:a16="http://schemas.microsoft.com/office/drawing/2014/main" id="{7A6807E4-6CC1-4A20-A9B8-4FE91CE1AC81}"/>
              </a:ext>
            </a:extLst>
          </p:cNvPr>
          <p:cNvSpPr txBox="1"/>
          <p:nvPr/>
        </p:nvSpPr>
        <p:spPr>
          <a:xfrm>
            <a:off x="4385751" y="381516"/>
            <a:ext cx="1594463" cy="1292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2600" dirty="0">
                <a:latin typeface="Amatic" panose="02000803000000000000" pitchFamily="2" charset="0"/>
              </a:rPr>
              <a:t>Pour une orientation (MDPH, SEGPA…)</a:t>
            </a:r>
            <a:endParaRPr sz="2600" dirty="0">
              <a:latin typeface="Amatic" panose="02000803000000000000" pitchFamily="2" charset="0"/>
            </a:endParaRPr>
          </a:p>
        </p:txBody>
      </p:sp>
      <p:sp>
        <p:nvSpPr>
          <p:cNvPr id="6" name="Rectangle : coins arrondis 5">
            <a:extLst>
              <a:ext uri="{FF2B5EF4-FFF2-40B4-BE49-F238E27FC236}">
                <a16:creationId xmlns:a16="http://schemas.microsoft.com/office/drawing/2014/main" id="{AB417275-94B9-43C2-8DCF-E79EA4D04ACA}"/>
              </a:ext>
            </a:extLst>
          </p:cNvPr>
          <p:cNvSpPr/>
          <p:nvPr/>
        </p:nvSpPr>
        <p:spPr>
          <a:xfrm>
            <a:off x="5168437" y="3930012"/>
            <a:ext cx="1707518" cy="581433"/>
          </a:xfrm>
          <a:custGeom>
            <a:avLst/>
            <a:gdLst>
              <a:gd name="connsiteX0" fmla="*/ 0 w 1707518"/>
              <a:gd name="connsiteY0" fmla="*/ 96907 h 581433"/>
              <a:gd name="connsiteX1" fmla="*/ 96907 w 1707518"/>
              <a:gd name="connsiteY1" fmla="*/ 0 h 581433"/>
              <a:gd name="connsiteX2" fmla="*/ 556064 w 1707518"/>
              <a:gd name="connsiteY2" fmla="*/ 0 h 581433"/>
              <a:gd name="connsiteX3" fmla="*/ 1060632 w 1707518"/>
              <a:gd name="connsiteY3" fmla="*/ 0 h 581433"/>
              <a:gd name="connsiteX4" fmla="*/ 1610611 w 1707518"/>
              <a:gd name="connsiteY4" fmla="*/ 0 h 581433"/>
              <a:gd name="connsiteX5" fmla="*/ 1707518 w 1707518"/>
              <a:gd name="connsiteY5" fmla="*/ 96907 h 581433"/>
              <a:gd name="connsiteX6" fmla="*/ 1707518 w 1707518"/>
              <a:gd name="connsiteY6" fmla="*/ 484526 h 581433"/>
              <a:gd name="connsiteX7" fmla="*/ 1610611 w 1707518"/>
              <a:gd name="connsiteY7" fmla="*/ 581433 h 581433"/>
              <a:gd name="connsiteX8" fmla="*/ 1136317 w 1707518"/>
              <a:gd name="connsiteY8" fmla="*/ 581433 h 581433"/>
              <a:gd name="connsiteX9" fmla="*/ 646886 w 1707518"/>
              <a:gd name="connsiteY9" fmla="*/ 581433 h 581433"/>
              <a:gd name="connsiteX10" fmla="*/ 96907 w 1707518"/>
              <a:gd name="connsiteY10" fmla="*/ 581433 h 581433"/>
              <a:gd name="connsiteX11" fmla="*/ 0 w 1707518"/>
              <a:gd name="connsiteY11" fmla="*/ 484526 h 581433"/>
              <a:gd name="connsiteX12" fmla="*/ 0 w 1707518"/>
              <a:gd name="connsiteY12" fmla="*/ 96907 h 5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7518" h="581433" fill="none" extrusionOk="0">
                <a:moveTo>
                  <a:pt x="0" y="96907"/>
                </a:moveTo>
                <a:cubicBezTo>
                  <a:pt x="11214" y="42609"/>
                  <a:pt x="30917" y="671"/>
                  <a:pt x="96907" y="0"/>
                </a:cubicBezTo>
                <a:cubicBezTo>
                  <a:pt x="260345" y="13381"/>
                  <a:pt x="409792" y="3979"/>
                  <a:pt x="556064" y="0"/>
                </a:cubicBezTo>
                <a:cubicBezTo>
                  <a:pt x="702336" y="-3979"/>
                  <a:pt x="810393" y="-9381"/>
                  <a:pt x="1060632" y="0"/>
                </a:cubicBezTo>
                <a:cubicBezTo>
                  <a:pt x="1310871" y="9381"/>
                  <a:pt x="1459069" y="5351"/>
                  <a:pt x="1610611" y="0"/>
                </a:cubicBezTo>
                <a:cubicBezTo>
                  <a:pt x="1671007" y="5812"/>
                  <a:pt x="1714977" y="53459"/>
                  <a:pt x="1707518" y="96907"/>
                </a:cubicBezTo>
                <a:cubicBezTo>
                  <a:pt x="1704482" y="206152"/>
                  <a:pt x="1694552" y="326570"/>
                  <a:pt x="1707518" y="484526"/>
                </a:cubicBezTo>
                <a:cubicBezTo>
                  <a:pt x="1699451" y="539079"/>
                  <a:pt x="1665184" y="584840"/>
                  <a:pt x="1610611" y="581433"/>
                </a:cubicBezTo>
                <a:cubicBezTo>
                  <a:pt x="1440596" y="604489"/>
                  <a:pt x="1305937" y="579258"/>
                  <a:pt x="1136317" y="581433"/>
                </a:cubicBezTo>
                <a:cubicBezTo>
                  <a:pt x="966697" y="583608"/>
                  <a:pt x="833453" y="592292"/>
                  <a:pt x="646886" y="581433"/>
                </a:cubicBezTo>
                <a:cubicBezTo>
                  <a:pt x="460319" y="570574"/>
                  <a:pt x="213650" y="607021"/>
                  <a:pt x="96907" y="581433"/>
                </a:cubicBezTo>
                <a:cubicBezTo>
                  <a:pt x="42699" y="594161"/>
                  <a:pt x="-5146" y="546012"/>
                  <a:pt x="0" y="484526"/>
                </a:cubicBezTo>
                <a:cubicBezTo>
                  <a:pt x="-11038" y="308135"/>
                  <a:pt x="14214" y="256501"/>
                  <a:pt x="0" y="96907"/>
                </a:cubicBezTo>
                <a:close/>
              </a:path>
              <a:path w="1707518" h="581433" stroke="0" extrusionOk="0">
                <a:moveTo>
                  <a:pt x="0" y="96907"/>
                </a:moveTo>
                <a:cubicBezTo>
                  <a:pt x="1815" y="39779"/>
                  <a:pt x="52173" y="3581"/>
                  <a:pt x="96907" y="0"/>
                </a:cubicBezTo>
                <a:cubicBezTo>
                  <a:pt x="257887" y="14834"/>
                  <a:pt x="377876" y="-18187"/>
                  <a:pt x="616612" y="0"/>
                </a:cubicBezTo>
                <a:cubicBezTo>
                  <a:pt x="855349" y="18187"/>
                  <a:pt x="920502" y="-1622"/>
                  <a:pt x="1106043" y="0"/>
                </a:cubicBezTo>
                <a:cubicBezTo>
                  <a:pt x="1291584" y="1622"/>
                  <a:pt x="1374201" y="13807"/>
                  <a:pt x="1610611" y="0"/>
                </a:cubicBezTo>
                <a:cubicBezTo>
                  <a:pt x="1660341" y="-3244"/>
                  <a:pt x="1712468" y="41435"/>
                  <a:pt x="1707518" y="96907"/>
                </a:cubicBezTo>
                <a:cubicBezTo>
                  <a:pt x="1706724" y="235276"/>
                  <a:pt x="1720991" y="401163"/>
                  <a:pt x="1707518" y="484526"/>
                </a:cubicBezTo>
                <a:cubicBezTo>
                  <a:pt x="1698811" y="543840"/>
                  <a:pt x="1666215" y="584957"/>
                  <a:pt x="1610611" y="581433"/>
                </a:cubicBezTo>
                <a:cubicBezTo>
                  <a:pt x="1506881" y="599521"/>
                  <a:pt x="1325106" y="588093"/>
                  <a:pt x="1121180" y="581433"/>
                </a:cubicBezTo>
                <a:cubicBezTo>
                  <a:pt x="917254" y="574773"/>
                  <a:pt x="860837" y="601463"/>
                  <a:pt x="662023" y="581433"/>
                </a:cubicBezTo>
                <a:cubicBezTo>
                  <a:pt x="463209" y="561403"/>
                  <a:pt x="277509" y="555638"/>
                  <a:pt x="96907" y="581433"/>
                </a:cubicBezTo>
                <a:cubicBezTo>
                  <a:pt x="42825" y="579944"/>
                  <a:pt x="8630" y="539438"/>
                  <a:pt x="0" y="484526"/>
                </a:cubicBezTo>
                <a:cubicBezTo>
                  <a:pt x="8875" y="357490"/>
                  <a:pt x="-12509" y="261468"/>
                  <a:pt x="0" y="96907"/>
                </a:cubicBezTo>
                <a:close/>
              </a:path>
            </a:pathLst>
          </a:custGeom>
          <a:solidFill>
            <a:srgbClr val="FFFF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veria" panose="02000603000000000004" pitchFamily="2" charset="0"/>
              </a:rPr>
              <a:t>La relation école-Famille</a:t>
            </a:r>
          </a:p>
        </p:txBody>
      </p:sp>
      <p:sp>
        <p:nvSpPr>
          <p:cNvPr id="94" name="Rectangle : coins arrondis 93">
            <a:extLst>
              <a:ext uri="{FF2B5EF4-FFF2-40B4-BE49-F238E27FC236}">
                <a16:creationId xmlns:a16="http://schemas.microsoft.com/office/drawing/2014/main" id="{CE9635E6-D9F0-41C3-BC56-F071F606AB91}"/>
              </a:ext>
            </a:extLst>
          </p:cNvPr>
          <p:cNvSpPr/>
          <p:nvPr/>
        </p:nvSpPr>
        <p:spPr>
          <a:xfrm>
            <a:off x="135064" y="160356"/>
            <a:ext cx="3489117" cy="866240"/>
          </a:xfrm>
          <a:prstGeom prst="roundRect">
            <a:avLst>
              <a:gd name="adj" fmla="val 11660"/>
            </a:avLst>
          </a:prstGeom>
          <a:solidFill>
            <a:srgbClr val="FD981B"/>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 la demande de l’équipe éducative. </a:t>
            </a:r>
          </a:p>
        </p:txBody>
      </p:sp>
      <p:sp>
        <p:nvSpPr>
          <p:cNvPr id="95" name="Flèche : double flèche horizontale 94">
            <a:extLst>
              <a:ext uri="{FF2B5EF4-FFF2-40B4-BE49-F238E27FC236}">
                <a16:creationId xmlns:a16="http://schemas.microsoft.com/office/drawing/2014/main" id="{10EF7040-2AA4-491E-AD42-EE3FFA98FB4E}"/>
              </a:ext>
            </a:extLst>
          </p:cNvPr>
          <p:cNvSpPr/>
          <p:nvPr/>
        </p:nvSpPr>
        <p:spPr>
          <a:xfrm rot="938445">
            <a:off x="3553433" y="446029"/>
            <a:ext cx="1020617" cy="295937"/>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 coins arrondis 97">
            <a:extLst>
              <a:ext uri="{FF2B5EF4-FFF2-40B4-BE49-F238E27FC236}">
                <a16:creationId xmlns:a16="http://schemas.microsoft.com/office/drawing/2014/main" id="{6DA633DC-8BE1-4E47-93E2-D8A7558FE46B}"/>
              </a:ext>
            </a:extLst>
          </p:cNvPr>
          <p:cNvSpPr/>
          <p:nvPr/>
        </p:nvSpPr>
        <p:spPr>
          <a:xfrm>
            <a:off x="8310507" y="100398"/>
            <a:ext cx="3489117" cy="866240"/>
          </a:xfrm>
          <a:prstGeom prst="roundRect">
            <a:avLst>
              <a:gd name="adj" fmla="val 11660"/>
            </a:avLst>
          </a:prstGeom>
          <a:solidFill>
            <a:srgbClr val="F74736"/>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Un mot sur Class dojo où le matin quand vous accompagner votre enfant.</a:t>
            </a:r>
          </a:p>
        </p:txBody>
      </p:sp>
      <p:sp>
        <p:nvSpPr>
          <p:cNvPr id="99" name="Flèche : double flèche horizontale 98">
            <a:extLst>
              <a:ext uri="{FF2B5EF4-FFF2-40B4-BE49-F238E27FC236}">
                <a16:creationId xmlns:a16="http://schemas.microsoft.com/office/drawing/2014/main" id="{B30D2E19-6378-4D7A-BBAD-4EE32030A1B6}"/>
              </a:ext>
            </a:extLst>
          </p:cNvPr>
          <p:cNvSpPr/>
          <p:nvPr/>
        </p:nvSpPr>
        <p:spPr>
          <a:xfrm rot="19493692">
            <a:off x="7895314" y="816284"/>
            <a:ext cx="681653" cy="303714"/>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 coins arrondis 99">
            <a:extLst>
              <a:ext uri="{FF2B5EF4-FFF2-40B4-BE49-F238E27FC236}">
                <a16:creationId xmlns:a16="http://schemas.microsoft.com/office/drawing/2014/main" id="{9888EB90-BEA1-455F-B789-7B0B2D6E64A1}"/>
              </a:ext>
            </a:extLst>
          </p:cNvPr>
          <p:cNvSpPr/>
          <p:nvPr/>
        </p:nvSpPr>
        <p:spPr>
          <a:xfrm>
            <a:off x="75473" y="1475412"/>
            <a:ext cx="2658936" cy="2191796"/>
          </a:xfrm>
          <a:prstGeom prst="roundRect">
            <a:avLst>
              <a:gd name="adj" fmla="val 11660"/>
            </a:avLst>
          </a:prstGeom>
          <a:solidFill>
            <a:srgbClr val="FBBA1D"/>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Nous serons ravis de vous rencontrer pour jouer : </a:t>
            </a:r>
          </a:p>
          <a:p>
            <a:pPr algn="ctr"/>
            <a:r>
              <a:rPr lang="fr-FR" dirty="0">
                <a:solidFill>
                  <a:schemeClr val="tx1"/>
                </a:solidFill>
                <a:latin typeface="Averia" panose="02000603000000000004" pitchFamily="2" charset="0"/>
              </a:rPr>
              <a:t>les mardis de 17 h 00 à 18 h 00 à la ludothèque.</a:t>
            </a:r>
          </a:p>
        </p:txBody>
      </p:sp>
      <p:sp>
        <p:nvSpPr>
          <p:cNvPr id="101" name="Flèche : double flèche horizontale 100">
            <a:extLst>
              <a:ext uri="{FF2B5EF4-FFF2-40B4-BE49-F238E27FC236}">
                <a16:creationId xmlns:a16="http://schemas.microsoft.com/office/drawing/2014/main" id="{32AA45E4-66A9-4986-872E-CE53D37CC476}"/>
              </a:ext>
            </a:extLst>
          </p:cNvPr>
          <p:cNvSpPr/>
          <p:nvPr/>
        </p:nvSpPr>
        <p:spPr>
          <a:xfrm rot="938445">
            <a:off x="2527342" y="1906633"/>
            <a:ext cx="1020617" cy="295937"/>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 coins arrondis 101">
            <a:extLst>
              <a:ext uri="{FF2B5EF4-FFF2-40B4-BE49-F238E27FC236}">
                <a16:creationId xmlns:a16="http://schemas.microsoft.com/office/drawing/2014/main" id="{E3E33744-3B28-423B-8F31-02AA7BFD9213}"/>
              </a:ext>
            </a:extLst>
          </p:cNvPr>
          <p:cNvSpPr/>
          <p:nvPr/>
        </p:nvSpPr>
        <p:spPr>
          <a:xfrm>
            <a:off x="79839" y="3975546"/>
            <a:ext cx="2829737" cy="2722098"/>
          </a:xfrm>
          <a:prstGeom prst="roundRect">
            <a:avLst>
              <a:gd name="adj" fmla="val 11660"/>
            </a:avLst>
          </a:prstGeom>
          <a:solidFill>
            <a:srgbClr val="BCC813"/>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 la demande de l’enseignant ou de la directrice pour montrer quand une limite grave a été dépassé. Une trace écrite pourra être transmise au collège et à l’inspection en cas de manquement grave. </a:t>
            </a:r>
          </a:p>
        </p:txBody>
      </p:sp>
      <p:sp>
        <p:nvSpPr>
          <p:cNvPr id="103" name="Flèche : double flèche horizontale 102">
            <a:extLst>
              <a:ext uri="{FF2B5EF4-FFF2-40B4-BE49-F238E27FC236}">
                <a16:creationId xmlns:a16="http://schemas.microsoft.com/office/drawing/2014/main" id="{289C26BE-20B5-4F92-9AC0-B65C61EF11ED}"/>
              </a:ext>
            </a:extLst>
          </p:cNvPr>
          <p:cNvSpPr/>
          <p:nvPr/>
        </p:nvSpPr>
        <p:spPr>
          <a:xfrm rot="938445">
            <a:off x="2827655" y="5003103"/>
            <a:ext cx="1020617" cy="295937"/>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 coins arrondis 103">
            <a:extLst>
              <a:ext uri="{FF2B5EF4-FFF2-40B4-BE49-F238E27FC236}">
                <a16:creationId xmlns:a16="http://schemas.microsoft.com/office/drawing/2014/main" id="{48657547-15ED-44D3-B3F0-96321359FBB2}"/>
              </a:ext>
            </a:extLst>
          </p:cNvPr>
          <p:cNvSpPr/>
          <p:nvPr/>
        </p:nvSpPr>
        <p:spPr>
          <a:xfrm>
            <a:off x="9181526" y="1203659"/>
            <a:ext cx="2826592" cy="1947857"/>
          </a:xfrm>
          <a:prstGeom prst="roundRect">
            <a:avLst>
              <a:gd name="adj" fmla="val 11660"/>
            </a:avLst>
          </a:prstGeom>
          <a:solidFill>
            <a:srgbClr val="00B7D1"/>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Dans le cahier rouge ou sur class dojo (rappel : l’école est obligatoire et chaque absence doit être justifiée)</a:t>
            </a:r>
          </a:p>
        </p:txBody>
      </p:sp>
      <p:sp>
        <p:nvSpPr>
          <p:cNvPr id="105" name="Flèche : double flèche horizontale 104">
            <a:extLst>
              <a:ext uri="{FF2B5EF4-FFF2-40B4-BE49-F238E27FC236}">
                <a16:creationId xmlns:a16="http://schemas.microsoft.com/office/drawing/2014/main" id="{1E206271-D7AC-4833-8367-9AEE17C98250}"/>
              </a:ext>
            </a:extLst>
          </p:cNvPr>
          <p:cNvSpPr/>
          <p:nvPr/>
        </p:nvSpPr>
        <p:spPr>
          <a:xfrm rot="20460190">
            <a:off x="8570242" y="1876368"/>
            <a:ext cx="814159" cy="302295"/>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 coins arrondis 105">
            <a:extLst>
              <a:ext uri="{FF2B5EF4-FFF2-40B4-BE49-F238E27FC236}">
                <a16:creationId xmlns:a16="http://schemas.microsoft.com/office/drawing/2014/main" id="{EFBFDF0F-D595-480F-83DE-01A76708CE4B}"/>
              </a:ext>
            </a:extLst>
          </p:cNvPr>
          <p:cNvSpPr/>
          <p:nvPr/>
        </p:nvSpPr>
        <p:spPr>
          <a:xfrm>
            <a:off x="9181526" y="3313569"/>
            <a:ext cx="2934687" cy="1764514"/>
          </a:xfrm>
          <a:prstGeom prst="roundRect">
            <a:avLst>
              <a:gd name="adj" fmla="val 11660"/>
            </a:avLst>
          </a:prstGeom>
          <a:solidFill>
            <a:srgbClr val="00B7A4"/>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 votre demande ou à la demande de l’enseignant. Deux rendez vous dans l’année et plus si besoin.</a:t>
            </a:r>
          </a:p>
        </p:txBody>
      </p:sp>
      <p:sp>
        <p:nvSpPr>
          <p:cNvPr id="4" name="Rectangle : coins arrondis 3">
            <a:hlinkClick r:id="rId3" action="ppaction://hlinksldjump"/>
            <a:extLst>
              <a:ext uri="{FF2B5EF4-FFF2-40B4-BE49-F238E27FC236}">
                <a16:creationId xmlns:a16="http://schemas.microsoft.com/office/drawing/2014/main" id="{7D4B0AC8-5790-F4B9-D0F1-84A746AADF25}"/>
              </a:ext>
            </a:extLst>
          </p:cNvPr>
          <p:cNvSpPr/>
          <p:nvPr/>
        </p:nvSpPr>
        <p:spPr>
          <a:xfrm>
            <a:off x="4594845" y="6310711"/>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108" name="Rectangle : coins arrondis 107">
            <a:extLst>
              <a:ext uri="{FF2B5EF4-FFF2-40B4-BE49-F238E27FC236}">
                <a16:creationId xmlns:a16="http://schemas.microsoft.com/office/drawing/2014/main" id="{842D708B-C689-43C8-B523-B8A4E87080CF}"/>
              </a:ext>
            </a:extLst>
          </p:cNvPr>
          <p:cNvSpPr/>
          <p:nvPr/>
        </p:nvSpPr>
        <p:spPr>
          <a:xfrm>
            <a:off x="8109001" y="5431143"/>
            <a:ext cx="3973893" cy="1334857"/>
          </a:xfrm>
          <a:prstGeom prst="roundRect">
            <a:avLst>
              <a:gd name="adj" fmla="val 11660"/>
            </a:avLst>
          </a:prstGeom>
          <a:solidFill>
            <a:srgbClr val="6ABD00"/>
          </a:solidFill>
          <a:ln w="19050">
            <a:solidFill>
              <a:schemeClr val="tx1"/>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A la demande de l’enseignant si le comportement change ou si les règles ne sont pas respectées. </a:t>
            </a:r>
          </a:p>
        </p:txBody>
      </p:sp>
      <p:sp>
        <p:nvSpPr>
          <p:cNvPr id="109" name="Flèche : double flèche horizontale 108">
            <a:extLst>
              <a:ext uri="{FF2B5EF4-FFF2-40B4-BE49-F238E27FC236}">
                <a16:creationId xmlns:a16="http://schemas.microsoft.com/office/drawing/2014/main" id="{AECD7AAD-12C6-49EB-9995-9E76BBD5A782}"/>
              </a:ext>
            </a:extLst>
          </p:cNvPr>
          <p:cNvSpPr/>
          <p:nvPr/>
        </p:nvSpPr>
        <p:spPr>
          <a:xfrm rot="20460190">
            <a:off x="8506928" y="4408349"/>
            <a:ext cx="814159" cy="302295"/>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lèche : double flèche horizontale 109">
            <a:extLst>
              <a:ext uri="{FF2B5EF4-FFF2-40B4-BE49-F238E27FC236}">
                <a16:creationId xmlns:a16="http://schemas.microsoft.com/office/drawing/2014/main" id="{7B20B628-1917-4F29-80CE-ABE10CE2F06D}"/>
              </a:ext>
            </a:extLst>
          </p:cNvPr>
          <p:cNvSpPr/>
          <p:nvPr/>
        </p:nvSpPr>
        <p:spPr>
          <a:xfrm rot="803962">
            <a:off x="6605011" y="6292371"/>
            <a:ext cx="1752608" cy="200731"/>
          </a:xfrm>
          <a:prstGeom prst="lef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robinet ">
            <a:extLst>
              <a:ext uri="{FF2B5EF4-FFF2-40B4-BE49-F238E27FC236}">
                <a16:creationId xmlns:a16="http://schemas.microsoft.com/office/drawing/2014/main" id="{D0CBC4FF-1DFD-D49E-40C9-BCEAD13DC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658" y="6475203"/>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3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36"/>
            <a:ext cx="12188825" cy="6857929"/>
          </a:xfrm>
          <a:prstGeom prst="rect">
            <a:avLst/>
          </a:prstGeom>
        </p:spPr>
      </p:pic>
      <p:pic>
        <p:nvPicPr>
          <p:cNvPr id="20" name="Picture 4">
            <a:extLst>
              <a:ext uri="{FF2B5EF4-FFF2-40B4-BE49-F238E27FC236}">
                <a16:creationId xmlns:a16="http://schemas.microsoft.com/office/drawing/2014/main" id="{1EAFC13F-4E25-4A4E-AC99-879685CF9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188825" cy="6857929"/>
          </a:xfrm>
          <a:prstGeom prst="rect">
            <a:avLst/>
          </a:prstGeom>
        </p:spPr>
      </p:pic>
      <p:pic>
        <p:nvPicPr>
          <p:cNvPr id="2" name="Image 1">
            <a:extLst>
              <a:ext uri="{FF2B5EF4-FFF2-40B4-BE49-F238E27FC236}">
                <a16:creationId xmlns:a16="http://schemas.microsoft.com/office/drawing/2014/main" id="{9D5E542B-F439-5C07-FEBF-6BB822A5EB9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96932" y="1607124"/>
            <a:ext cx="2029759" cy="2749693"/>
          </a:xfrm>
          <a:prstGeom prst="rect">
            <a:avLst/>
          </a:prstGeom>
        </p:spPr>
      </p:pic>
      <p:sp>
        <p:nvSpPr>
          <p:cNvPr id="16" name="Rectangle : coins arrondis 15">
            <a:extLst>
              <a:ext uri="{FF2B5EF4-FFF2-40B4-BE49-F238E27FC236}">
                <a16:creationId xmlns:a16="http://schemas.microsoft.com/office/drawing/2014/main" id="{25A5DE3B-2D7B-3AB3-8927-BB759FE82D8F}"/>
              </a:ext>
            </a:extLst>
          </p:cNvPr>
          <p:cNvSpPr/>
          <p:nvPr/>
        </p:nvSpPr>
        <p:spPr>
          <a:xfrm>
            <a:off x="4464059" y="191062"/>
            <a:ext cx="7256886" cy="843412"/>
          </a:xfrm>
          <a:custGeom>
            <a:avLst/>
            <a:gdLst>
              <a:gd name="connsiteX0" fmla="*/ 0 w 7256886"/>
              <a:gd name="connsiteY0" fmla="*/ 140571 h 843412"/>
              <a:gd name="connsiteX1" fmla="*/ 140571 w 7256886"/>
              <a:gd name="connsiteY1" fmla="*/ 0 h 843412"/>
              <a:gd name="connsiteX2" fmla="*/ 698631 w 7256886"/>
              <a:gd name="connsiteY2" fmla="*/ 0 h 843412"/>
              <a:gd name="connsiteX3" fmla="*/ 1535720 w 7256886"/>
              <a:gd name="connsiteY3" fmla="*/ 0 h 843412"/>
              <a:gd name="connsiteX4" fmla="*/ 2163537 w 7256886"/>
              <a:gd name="connsiteY4" fmla="*/ 0 h 843412"/>
              <a:gd name="connsiteX5" fmla="*/ 2791354 w 7256886"/>
              <a:gd name="connsiteY5" fmla="*/ 0 h 843412"/>
              <a:gd name="connsiteX6" fmla="*/ 3419171 w 7256886"/>
              <a:gd name="connsiteY6" fmla="*/ 0 h 843412"/>
              <a:gd name="connsiteX7" fmla="*/ 4186503 w 7256886"/>
              <a:gd name="connsiteY7" fmla="*/ 0 h 843412"/>
              <a:gd name="connsiteX8" fmla="*/ 5023592 w 7256886"/>
              <a:gd name="connsiteY8" fmla="*/ 0 h 843412"/>
              <a:gd name="connsiteX9" fmla="*/ 5721166 w 7256886"/>
              <a:gd name="connsiteY9" fmla="*/ 0 h 843412"/>
              <a:gd name="connsiteX10" fmla="*/ 6209468 w 7256886"/>
              <a:gd name="connsiteY10" fmla="*/ 0 h 843412"/>
              <a:gd name="connsiteX11" fmla="*/ 7116315 w 7256886"/>
              <a:gd name="connsiteY11" fmla="*/ 0 h 843412"/>
              <a:gd name="connsiteX12" fmla="*/ 7256886 w 7256886"/>
              <a:gd name="connsiteY12" fmla="*/ 140571 h 843412"/>
              <a:gd name="connsiteX13" fmla="*/ 7256886 w 7256886"/>
              <a:gd name="connsiteY13" fmla="*/ 702841 h 843412"/>
              <a:gd name="connsiteX14" fmla="*/ 7116315 w 7256886"/>
              <a:gd name="connsiteY14" fmla="*/ 843412 h 843412"/>
              <a:gd name="connsiteX15" fmla="*/ 6348983 w 7256886"/>
              <a:gd name="connsiteY15" fmla="*/ 843412 h 843412"/>
              <a:gd name="connsiteX16" fmla="*/ 5651409 w 7256886"/>
              <a:gd name="connsiteY16" fmla="*/ 843412 h 843412"/>
              <a:gd name="connsiteX17" fmla="*/ 5093349 w 7256886"/>
              <a:gd name="connsiteY17" fmla="*/ 843412 h 843412"/>
              <a:gd name="connsiteX18" fmla="*/ 4326017 w 7256886"/>
              <a:gd name="connsiteY18" fmla="*/ 843412 h 843412"/>
              <a:gd name="connsiteX19" fmla="*/ 3837715 w 7256886"/>
              <a:gd name="connsiteY19" fmla="*/ 843412 h 843412"/>
              <a:gd name="connsiteX20" fmla="*/ 3000626 w 7256886"/>
              <a:gd name="connsiteY20" fmla="*/ 843412 h 843412"/>
              <a:gd name="connsiteX21" fmla="*/ 2303052 w 7256886"/>
              <a:gd name="connsiteY21" fmla="*/ 843412 h 843412"/>
              <a:gd name="connsiteX22" fmla="*/ 1605477 w 7256886"/>
              <a:gd name="connsiteY22" fmla="*/ 843412 h 843412"/>
              <a:gd name="connsiteX23" fmla="*/ 768388 w 7256886"/>
              <a:gd name="connsiteY23" fmla="*/ 843412 h 843412"/>
              <a:gd name="connsiteX24" fmla="*/ 140571 w 7256886"/>
              <a:gd name="connsiteY24" fmla="*/ 843412 h 843412"/>
              <a:gd name="connsiteX25" fmla="*/ 0 w 7256886"/>
              <a:gd name="connsiteY25" fmla="*/ 702841 h 843412"/>
              <a:gd name="connsiteX26" fmla="*/ 0 w 7256886"/>
              <a:gd name="connsiteY26" fmla="*/ 140571 h 84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56886" h="843412" fill="none" extrusionOk="0">
                <a:moveTo>
                  <a:pt x="0" y="140571"/>
                </a:moveTo>
                <a:cubicBezTo>
                  <a:pt x="-6234" y="68244"/>
                  <a:pt x="59817" y="4631"/>
                  <a:pt x="140571" y="0"/>
                </a:cubicBezTo>
                <a:cubicBezTo>
                  <a:pt x="296767" y="-20256"/>
                  <a:pt x="473650" y="-20230"/>
                  <a:pt x="698631" y="0"/>
                </a:cubicBezTo>
                <a:cubicBezTo>
                  <a:pt x="923612" y="20230"/>
                  <a:pt x="1189545" y="30682"/>
                  <a:pt x="1535720" y="0"/>
                </a:cubicBezTo>
                <a:cubicBezTo>
                  <a:pt x="1881895" y="-30682"/>
                  <a:pt x="1877388" y="3089"/>
                  <a:pt x="2163537" y="0"/>
                </a:cubicBezTo>
                <a:cubicBezTo>
                  <a:pt x="2449686" y="-3089"/>
                  <a:pt x="2497378" y="-5869"/>
                  <a:pt x="2791354" y="0"/>
                </a:cubicBezTo>
                <a:cubicBezTo>
                  <a:pt x="3085330" y="5869"/>
                  <a:pt x="3273016" y="-20730"/>
                  <a:pt x="3419171" y="0"/>
                </a:cubicBezTo>
                <a:cubicBezTo>
                  <a:pt x="3565326" y="20730"/>
                  <a:pt x="4031374" y="-30868"/>
                  <a:pt x="4186503" y="0"/>
                </a:cubicBezTo>
                <a:cubicBezTo>
                  <a:pt x="4341632" y="30868"/>
                  <a:pt x="4703963" y="19101"/>
                  <a:pt x="5023592" y="0"/>
                </a:cubicBezTo>
                <a:cubicBezTo>
                  <a:pt x="5343221" y="-19101"/>
                  <a:pt x="5533600" y="5579"/>
                  <a:pt x="5721166" y="0"/>
                </a:cubicBezTo>
                <a:cubicBezTo>
                  <a:pt x="5908732" y="-5579"/>
                  <a:pt x="5966879" y="23130"/>
                  <a:pt x="6209468" y="0"/>
                </a:cubicBezTo>
                <a:cubicBezTo>
                  <a:pt x="6452057" y="-23130"/>
                  <a:pt x="6824588" y="-4156"/>
                  <a:pt x="7116315" y="0"/>
                </a:cubicBezTo>
                <a:cubicBezTo>
                  <a:pt x="7196018" y="7378"/>
                  <a:pt x="7253243" y="63579"/>
                  <a:pt x="7256886" y="140571"/>
                </a:cubicBezTo>
                <a:cubicBezTo>
                  <a:pt x="7265141" y="385038"/>
                  <a:pt x="7259870" y="502612"/>
                  <a:pt x="7256886" y="702841"/>
                </a:cubicBezTo>
                <a:cubicBezTo>
                  <a:pt x="7261581" y="776751"/>
                  <a:pt x="7194843" y="846992"/>
                  <a:pt x="7116315" y="843412"/>
                </a:cubicBezTo>
                <a:cubicBezTo>
                  <a:pt x="6790991" y="858837"/>
                  <a:pt x="6693112" y="879816"/>
                  <a:pt x="6348983" y="843412"/>
                </a:cubicBezTo>
                <a:cubicBezTo>
                  <a:pt x="6004854" y="807008"/>
                  <a:pt x="5898936" y="843806"/>
                  <a:pt x="5651409" y="843412"/>
                </a:cubicBezTo>
                <a:cubicBezTo>
                  <a:pt x="5403882" y="843018"/>
                  <a:pt x="5328208" y="850216"/>
                  <a:pt x="5093349" y="843412"/>
                </a:cubicBezTo>
                <a:cubicBezTo>
                  <a:pt x="4858490" y="836608"/>
                  <a:pt x="4647799" y="828927"/>
                  <a:pt x="4326017" y="843412"/>
                </a:cubicBezTo>
                <a:cubicBezTo>
                  <a:pt x="4004235" y="857897"/>
                  <a:pt x="4054167" y="824966"/>
                  <a:pt x="3837715" y="843412"/>
                </a:cubicBezTo>
                <a:cubicBezTo>
                  <a:pt x="3621263" y="861858"/>
                  <a:pt x="3202600" y="875851"/>
                  <a:pt x="3000626" y="843412"/>
                </a:cubicBezTo>
                <a:cubicBezTo>
                  <a:pt x="2798652" y="810973"/>
                  <a:pt x="2530278" y="844924"/>
                  <a:pt x="2303052" y="843412"/>
                </a:cubicBezTo>
                <a:cubicBezTo>
                  <a:pt x="2075826" y="841900"/>
                  <a:pt x="1882780" y="841086"/>
                  <a:pt x="1605477" y="843412"/>
                </a:cubicBezTo>
                <a:cubicBezTo>
                  <a:pt x="1328174" y="845738"/>
                  <a:pt x="1184565" y="875420"/>
                  <a:pt x="768388" y="843412"/>
                </a:cubicBezTo>
                <a:cubicBezTo>
                  <a:pt x="352211" y="811404"/>
                  <a:pt x="284246" y="830924"/>
                  <a:pt x="140571" y="843412"/>
                </a:cubicBezTo>
                <a:cubicBezTo>
                  <a:pt x="57930" y="858629"/>
                  <a:pt x="-7222" y="783910"/>
                  <a:pt x="0" y="702841"/>
                </a:cubicBezTo>
                <a:cubicBezTo>
                  <a:pt x="-10828" y="517507"/>
                  <a:pt x="-4292" y="387767"/>
                  <a:pt x="0" y="140571"/>
                </a:cubicBezTo>
                <a:close/>
              </a:path>
              <a:path w="7256886" h="843412" stroke="0" extrusionOk="0">
                <a:moveTo>
                  <a:pt x="0" y="140571"/>
                </a:moveTo>
                <a:cubicBezTo>
                  <a:pt x="4152" y="54686"/>
                  <a:pt x="77209" y="5818"/>
                  <a:pt x="140571" y="0"/>
                </a:cubicBezTo>
                <a:cubicBezTo>
                  <a:pt x="398367" y="-14009"/>
                  <a:pt x="629132" y="-35047"/>
                  <a:pt x="907903" y="0"/>
                </a:cubicBezTo>
                <a:cubicBezTo>
                  <a:pt x="1186674" y="35047"/>
                  <a:pt x="1307448" y="-29349"/>
                  <a:pt x="1535720" y="0"/>
                </a:cubicBezTo>
                <a:cubicBezTo>
                  <a:pt x="1763992" y="29349"/>
                  <a:pt x="2034418" y="22379"/>
                  <a:pt x="2233294" y="0"/>
                </a:cubicBezTo>
                <a:cubicBezTo>
                  <a:pt x="2432170" y="-22379"/>
                  <a:pt x="2759434" y="14939"/>
                  <a:pt x="2930869" y="0"/>
                </a:cubicBezTo>
                <a:cubicBezTo>
                  <a:pt x="3102304" y="-14939"/>
                  <a:pt x="3378420" y="-5994"/>
                  <a:pt x="3558686" y="0"/>
                </a:cubicBezTo>
                <a:cubicBezTo>
                  <a:pt x="3738952" y="5994"/>
                  <a:pt x="4035701" y="-22555"/>
                  <a:pt x="4186503" y="0"/>
                </a:cubicBezTo>
                <a:cubicBezTo>
                  <a:pt x="4337305" y="22555"/>
                  <a:pt x="4627722" y="22159"/>
                  <a:pt x="4884077" y="0"/>
                </a:cubicBezTo>
                <a:cubicBezTo>
                  <a:pt x="5140432" y="-22159"/>
                  <a:pt x="5301238" y="-30583"/>
                  <a:pt x="5511894" y="0"/>
                </a:cubicBezTo>
                <a:cubicBezTo>
                  <a:pt x="5722550" y="30583"/>
                  <a:pt x="5996848" y="-9159"/>
                  <a:pt x="6209468" y="0"/>
                </a:cubicBezTo>
                <a:cubicBezTo>
                  <a:pt x="6422088" y="9159"/>
                  <a:pt x="6764623" y="38505"/>
                  <a:pt x="7116315" y="0"/>
                </a:cubicBezTo>
                <a:cubicBezTo>
                  <a:pt x="7191313" y="3097"/>
                  <a:pt x="7253616" y="56850"/>
                  <a:pt x="7256886" y="140571"/>
                </a:cubicBezTo>
                <a:cubicBezTo>
                  <a:pt x="7279414" y="327948"/>
                  <a:pt x="7261845" y="459030"/>
                  <a:pt x="7256886" y="702841"/>
                </a:cubicBezTo>
                <a:cubicBezTo>
                  <a:pt x="7251014" y="779715"/>
                  <a:pt x="7184415" y="860084"/>
                  <a:pt x="7116315" y="843412"/>
                </a:cubicBezTo>
                <a:cubicBezTo>
                  <a:pt x="6830687" y="865159"/>
                  <a:pt x="6588542" y="817210"/>
                  <a:pt x="6418741" y="843412"/>
                </a:cubicBezTo>
                <a:cubicBezTo>
                  <a:pt x="6248940" y="869614"/>
                  <a:pt x="5855177" y="842384"/>
                  <a:pt x="5581651" y="843412"/>
                </a:cubicBezTo>
                <a:cubicBezTo>
                  <a:pt x="5308125" y="844441"/>
                  <a:pt x="5057001" y="820782"/>
                  <a:pt x="4884077" y="843412"/>
                </a:cubicBezTo>
                <a:cubicBezTo>
                  <a:pt x="4711153" y="866042"/>
                  <a:pt x="4598979" y="822959"/>
                  <a:pt x="4395775" y="843412"/>
                </a:cubicBezTo>
                <a:cubicBezTo>
                  <a:pt x="4192571" y="863865"/>
                  <a:pt x="4046925" y="851744"/>
                  <a:pt x="3907473" y="843412"/>
                </a:cubicBezTo>
                <a:cubicBezTo>
                  <a:pt x="3768021" y="835080"/>
                  <a:pt x="3496124" y="816605"/>
                  <a:pt x="3140141" y="843412"/>
                </a:cubicBezTo>
                <a:cubicBezTo>
                  <a:pt x="2784158" y="870219"/>
                  <a:pt x="2657882" y="839876"/>
                  <a:pt x="2372809" y="843412"/>
                </a:cubicBezTo>
                <a:cubicBezTo>
                  <a:pt x="2087736" y="846948"/>
                  <a:pt x="2074945" y="835738"/>
                  <a:pt x="1884507" y="843412"/>
                </a:cubicBezTo>
                <a:cubicBezTo>
                  <a:pt x="1694069" y="851086"/>
                  <a:pt x="1507551" y="821048"/>
                  <a:pt x="1326447" y="843412"/>
                </a:cubicBezTo>
                <a:cubicBezTo>
                  <a:pt x="1145343" y="865776"/>
                  <a:pt x="887590" y="847184"/>
                  <a:pt x="768388" y="843412"/>
                </a:cubicBezTo>
                <a:cubicBezTo>
                  <a:pt x="649186" y="839640"/>
                  <a:pt x="367968" y="844546"/>
                  <a:pt x="140571" y="843412"/>
                </a:cubicBezTo>
                <a:cubicBezTo>
                  <a:pt x="77360" y="838901"/>
                  <a:pt x="-420" y="777197"/>
                  <a:pt x="0" y="702841"/>
                </a:cubicBezTo>
                <a:cubicBezTo>
                  <a:pt x="-5751" y="460151"/>
                  <a:pt x="27770" y="297536"/>
                  <a:pt x="0" y="140571"/>
                </a:cubicBezTo>
                <a:close/>
              </a:path>
            </a:pathLst>
          </a:custGeom>
          <a:solidFill>
            <a:srgbClr val="C0000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latin typeface="Averia" panose="02000603000000000004" pitchFamily="2" charset="0"/>
              </a:rPr>
              <a:t>Quelques infos sur la classe</a:t>
            </a:r>
          </a:p>
        </p:txBody>
      </p:sp>
      <p:sp>
        <p:nvSpPr>
          <p:cNvPr id="17" name="Rectangle : coins arrondis 16">
            <a:hlinkClick r:id="rId6" action="ppaction://hlinksldjump"/>
            <a:extLst>
              <a:ext uri="{FF2B5EF4-FFF2-40B4-BE49-F238E27FC236}">
                <a16:creationId xmlns:a16="http://schemas.microsoft.com/office/drawing/2014/main" id="{52E49E2D-AE0A-4623-4A25-2D03BB41278E}"/>
              </a:ext>
            </a:extLst>
          </p:cNvPr>
          <p:cNvSpPr/>
          <p:nvPr/>
        </p:nvSpPr>
        <p:spPr>
          <a:xfrm>
            <a:off x="6400293" y="6230082"/>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sp>
        <p:nvSpPr>
          <p:cNvPr id="3" name="Rectangle : avec coins rognés en diagonale 2">
            <a:extLst>
              <a:ext uri="{FF2B5EF4-FFF2-40B4-BE49-F238E27FC236}">
                <a16:creationId xmlns:a16="http://schemas.microsoft.com/office/drawing/2014/main" id="{35E0E402-7DF1-ED5D-F886-6B18AB68365D}"/>
              </a:ext>
            </a:extLst>
          </p:cNvPr>
          <p:cNvSpPr/>
          <p:nvPr/>
        </p:nvSpPr>
        <p:spPr>
          <a:xfrm>
            <a:off x="3389747" y="1484309"/>
            <a:ext cx="2964872" cy="655781"/>
          </a:xfrm>
          <a:prstGeom prst="snip2DiagRect">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latin typeface="Averia" panose="02000603000000000004" pitchFamily="2" charset="0"/>
              </a:rPr>
              <a:t>24 élèves</a:t>
            </a:r>
          </a:p>
        </p:txBody>
      </p:sp>
      <p:sp>
        <p:nvSpPr>
          <p:cNvPr id="5" name="Rectangle : avec coins rognés en diagonale 4">
            <a:extLst>
              <a:ext uri="{FF2B5EF4-FFF2-40B4-BE49-F238E27FC236}">
                <a16:creationId xmlns:a16="http://schemas.microsoft.com/office/drawing/2014/main" id="{3507CF06-B61D-E139-D2ED-EE0B84DF3E3E}"/>
              </a:ext>
            </a:extLst>
          </p:cNvPr>
          <p:cNvSpPr/>
          <p:nvPr/>
        </p:nvSpPr>
        <p:spPr>
          <a:xfrm>
            <a:off x="4464059" y="2654079"/>
            <a:ext cx="2964872" cy="655781"/>
          </a:xfrm>
          <a:prstGeom prst="snip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latin typeface="Averia" panose="02000603000000000004" pitchFamily="2" charset="0"/>
              </a:rPr>
              <a:t>11 filles </a:t>
            </a:r>
          </a:p>
        </p:txBody>
      </p:sp>
      <p:sp>
        <p:nvSpPr>
          <p:cNvPr id="6" name="Rectangle : avec coins rognés en diagonale 5">
            <a:extLst>
              <a:ext uri="{FF2B5EF4-FFF2-40B4-BE49-F238E27FC236}">
                <a16:creationId xmlns:a16="http://schemas.microsoft.com/office/drawing/2014/main" id="{65055476-EE32-3FCA-FF2C-8EF5DE4B6272}"/>
              </a:ext>
            </a:extLst>
          </p:cNvPr>
          <p:cNvSpPr/>
          <p:nvPr/>
        </p:nvSpPr>
        <p:spPr>
          <a:xfrm>
            <a:off x="8092502" y="2654079"/>
            <a:ext cx="2964872" cy="655781"/>
          </a:xfrm>
          <a:prstGeom prst="snip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latin typeface="Averia" panose="02000603000000000004" pitchFamily="2" charset="0"/>
              </a:rPr>
              <a:t>13 Garçons</a:t>
            </a:r>
          </a:p>
        </p:txBody>
      </p:sp>
      <p:sp>
        <p:nvSpPr>
          <p:cNvPr id="7" name="Rectangle : coins arrondis 6">
            <a:extLst>
              <a:ext uri="{FF2B5EF4-FFF2-40B4-BE49-F238E27FC236}">
                <a16:creationId xmlns:a16="http://schemas.microsoft.com/office/drawing/2014/main" id="{367834AD-8A3C-2AEF-B16A-0BE0ECE3EB82}"/>
              </a:ext>
            </a:extLst>
          </p:cNvPr>
          <p:cNvSpPr/>
          <p:nvPr/>
        </p:nvSpPr>
        <p:spPr>
          <a:xfrm>
            <a:off x="3592945" y="3657599"/>
            <a:ext cx="8497170" cy="2216727"/>
          </a:xfrm>
          <a:custGeom>
            <a:avLst/>
            <a:gdLst>
              <a:gd name="connsiteX0" fmla="*/ 0 w 8497170"/>
              <a:gd name="connsiteY0" fmla="*/ 369462 h 2216727"/>
              <a:gd name="connsiteX1" fmla="*/ 369462 w 8497170"/>
              <a:gd name="connsiteY1" fmla="*/ 0 h 2216727"/>
              <a:gd name="connsiteX2" fmla="*/ 1015983 w 8497170"/>
              <a:gd name="connsiteY2" fmla="*/ 0 h 2216727"/>
              <a:gd name="connsiteX3" fmla="*/ 1429756 w 8497170"/>
              <a:gd name="connsiteY3" fmla="*/ 0 h 2216727"/>
              <a:gd name="connsiteX4" fmla="*/ 1921111 w 8497170"/>
              <a:gd name="connsiteY4" fmla="*/ 0 h 2216727"/>
              <a:gd name="connsiteX5" fmla="*/ 2722797 w 8497170"/>
              <a:gd name="connsiteY5" fmla="*/ 0 h 2216727"/>
              <a:gd name="connsiteX6" fmla="*/ 3291735 w 8497170"/>
              <a:gd name="connsiteY6" fmla="*/ 0 h 2216727"/>
              <a:gd name="connsiteX7" fmla="*/ 4093420 w 8497170"/>
              <a:gd name="connsiteY7" fmla="*/ 0 h 2216727"/>
              <a:gd name="connsiteX8" fmla="*/ 4507193 w 8497170"/>
              <a:gd name="connsiteY8" fmla="*/ 0 h 2216727"/>
              <a:gd name="connsiteX9" fmla="*/ 5153714 w 8497170"/>
              <a:gd name="connsiteY9" fmla="*/ 0 h 2216727"/>
              <a:gd name="connsiteX10" fmla="*/ 5800234 w 8497170"/>
              <a:gd name="connsiteY10" fmla="*/ 0 h 2216727"/>
              <a:gd name="connsiteX11" fmla="*/ 6214007 w 8497170"/>
              <a:gd name="connsiteY11" fmla="*/ 0 h 2216727"/>
              <a:gd name="connsiteX12" fmla="*/ 6782945 w 8497170"/>
              <a:gd name="connsiteY12" fmla="*/ 0 h 2216727"/>
              <a:gd name="connsiteX13" fmla="*/ 7507048 w 8497170"/>
              <a:gd name="connsiteY13" fmla="*/ 0 h 2216727"/>
              <a:gd name="connsiteX14" fmla="*/ 8127708 w 8497170"/>
              <a:gd name="connsiteY14" fmla="*/ 0 h 2216727"/>
              <a:gd name="connsiteX15" fmla="*/ 8497170 w 8497170"/>
              <a:gd name="connsiteY15" fmla="*/ 369462 h 2216727"/>
              <a:gd name="connsiteX16" fmla="*/ 8497170 w 8497170"/>
              <a:gd name="connsiteY16" fmla="*/ 891619 h 2216727"/>
              <a:gd name="connsiteX17" fmla="*/ 8497170 w 8497170"/>
              <a:gd name="connsiteY17" fmla="*/ 1384220 h 2216727"/>
              <a:gd name="connsiteX18" fmla="*/ 8497170 w 8497170"/>
              <a:gd name="connsiteY18" fmla="*/ 1847265 h 2216727"/>
              <a:gd name="connsiteX19" fmla="*/ 8127708 w 8497170"/>
              <a:gd name="connsiteY19" fmla="*/ 2216727 h 2216727"/>
              <a:gd name="connsiteX20" fmla="*/ 7558770 w 8497170"/>
              <a:gd name="connsiteY20" fmla="*/ 2216727 h 2216727"/>
              <a:gd name="connsiteX21" fmla="*/ 6834667 w 8497170"/>
              <a:gd name="connsiteY21" fmla="*/ 2216727 h 2216727"/>
              <a:gd name="connsiteX22" fmla="*/ 6265729 w 8497170"/>
              <a:gd name="connsiteY22" fmla="*/ 2216727 h 2216727"/>
              <a:gd name="connsiteX23" fmla="*/ 5619208 w 8497170"/>
              <a:gd name="connsiteY23" fmla="*/ 2216727 h 2216727"/>
              <a:gd name="connsiteX24" fmla="*/ 4817523 w 8497170"/>
              <a:gd name="connsiteY24" fmla="*/ 2216727 h 2216727"/>
              <a:gd name="connsiteX25" fmla="*/ 4171003 w 8497170"/>
              <a:gd name="connsiteY25" fmla="*/ 2216727 h 2216727"/>
              <a:gd name="connsiteX26" fmla="*/ 3446900 w 8497170"/>
              <a:gd name="connsiteY26" fmla="*/ 2216727 h 2216727"/>
              <a:gd name="connsiteX27" fmla="*/ 2645214 w 8497170"/>
              <a:gd name="connsiteY27" fmla="*/ 2216727 h 2216727"/>
              <a:gd name="connsiteX28" fmla="*/ 2153859 w 8497170"/>
              <a:gd name="connsiteY28" fmla="*/ 2216727 h 2216727"/>
              <a:gd name="connsiteX29" fmla="*/ 1429756 w 8497170"/>
              <a:gd name="connsiteY29" fmla="*/ 2216727 h 2216727"/>
              <a:gd name="connsiteX30" fmla="*/ 369462 w 8497170"/>
              <a:gd name="connsiteY30" fmla="*/ 2216727 h 2216727"/>
              <a:gd name="connsiteX31" fmla="*/ 0 w 8497170"/>
              <a:gd name="connsiteY31" fmla="*/ 1847265 h 2216727"/>
              <a:gd name="connsiteX32" fmla="*/ 0 w 8497170"/>
              <a:gd name="connsiteY32" fmla="*/ 1384220 h 2216727"/>
              <a:gd name="connsiteX33" fmla="*/ 0 w 8497170"/>
              <a:gd name="connsiteY33" fmla="*/ 862063 h 2216727"/>
              <a:gd name="connsiteX34" fmla="*/ 0 w 8497170"/>
              <a:gd name="connsiteY34" fmla="*/ 369462 h 221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97170" h="2216727" fill="none" extrusionOk="0">
                <a:moveTo>
                  <a:pt x="0" y="369462"/>
                </a:moveTo>
                <a:cubicBezTo>
                  <a:pt x="-5375" y="163946"/>
                  <a:pt x="154209" y="35400"/>
                  <a:pt x="369462" y="0"/>
                </a:cubicBezTo>
                <a:cubicBezTo>
                  <a:pt x="557793" y="23922"/>
                  <a:pt x="807829" y="-621"/>
                  <a:pt x="1015983" y="0"/>
                </a:cubicBezTo>
                <a:cubicBezTo>
                  <a:pt x="1224137" y="621"/>
                  <a:pt x="1268404" y="-4973"/>
                  <a:pt x="1429756" y="0"/>
                </a:cubicBezTo>
                <a:cubicBezTo>
                  <a:pt x="1591108" y="4973"/>
                  <a:pt x="1791138" y="19973"/>
                  <a:pt x="1921111" y="0"/>
                </a:cubicBezTo>
                <a:cubicBezTo>
                  <a:pt x="2051085" y="-19973"/>
                  <a:pt x="2482373" y="6344"/>
                  <a:pt x="2722797" y="0"/>
                </a:cubicBezTo>
                <a:cubicBezTo>
                  <a:pt x="2963221" y="-6344"/>
                  <a:pt x="3146359" y="-18644"/>
                  <a:pt x="3291735" y="0"/>
                </a:cubicBezTo>
                <a:cubicBezTo>
                  <a:pt x="3437111" y="18644"/>
                  <a:pt x="3697463" y="-16145"/>
                  <a:pt x="4093420" y="0"/>
                </a:cubicBezTo>
                <a:cubicBezTo>
                  <a:pt x="4489378" y="16145"/>
                  <a:pt x="4307856" y="-16199"/>
                  <a:pt x="4507193" y="0"/>
                </a:cubicBezTo>
                <a:cubicBezTo>
                  <a:pt x="4706530" y="16199"/>
                  <a:pt x="4913047" y="-7038"/>
                  <a:pt x="5153714" y="0"/>
                </a:cubicBezTo>
                <a:cubicBezTo>
                  <a:pt x="5394381" y="7038"/>
                  <a:pt x="5636388" y="15875"/>
                  <a:pt x="5800234" y="0"/>
                </a:cubicBezTo>
                <a:cubicBezTo>
                  <a:pt x="5964080" y="-15875"/>
                  <a:pt x="6054163" y="-19366"/>
                  <a:pt x="6214007" y="0"/>
                </a:cubicBezTo>
                <a:cubicBezTo>
                  <a:pt x="6373851" y="19366"/>
                  <a:pt x="6579102" y="-21231"/>
                  <a:pt x="6782945" y="0"/>
                </a:cubicBezTo>
                <a:cubicBezTo>
                  <a:pt x="6986788" y="21231"/>
                  <a:pt x="7358548" y="-9138"/>
                  <a:pt x="7507048" y="0"/>
                </a:cubicBezTo>
                <a:cubicBezTo>
                  <a:pt x="7655548" y="9138"/>
                  <a:pt x="7922570" y="-2315"/>
                  <a:pt x="8127708" y="0"/>
                </a:cubicBezTo>
                <a:cubicBezTo>
                  <a:pt x="8319341" y="-1283"/>
                  <a:pt x="8479773" y="167315"/>
                  <a:pt x="8497170" y="369462"/>
                </a:cubicBezTo>
                <a:cubicBezTo>
                  <a:pt x="8523241" y="618558"/>
                  <a:pt x="8516809" y="650109"/>
                  <a:pt x="8497170" y="891619"/>
                </a:cubicBezTo>
                <a:cubicBezTo>
                  <a:pt x="8477531" y="1133129"/>
                  <a:pt x="8482836" y="1178183"/>
                  <a:pt x="8497170" y="1384220"/>
                </a:cubicBezTo>
                <a:cubicBezTo>
                  <a:pt x="8511504" y="1590257"/>
                  <a:pt x="8508581" y="1652323"/>
                  <a:pt x="8497170" y="1847265"/>
                </a:cubicBezTo>
                <a:cubicBezTo>
                  <a:pt x="8508636" y="2061309"/>
                  <a:pt x="8364086" y="2189925"/>
                  <a:pt x="8127708" y="2216727"/>
                </a:cubicBezTo>
                <a:cubicBezTo>
                  <a:pt x="7929342" y="2226631"/>
                  <a:pt x="7819765" y="2229063"/>
                  <a:pt x="7558770" y="2216727"/>
                </a:cubicBezTo>
                <a:cubicBezTo>
                  <a:pt x="7297775" y="2204391"/>
                  <a:pt x="7008041" y="2244186"/>
                  <a:pt x="6834667" y="2216727"/>
                </a:cubicBezTo>
                <a:cubicBezTo>
                  <a:pt x="6661293" y="2189268"/>
                  <a:pt x="6487132" y="2230685"/>
                  <a:pt x="6265729" y="2216727"/>
                </a:cubicBezTo>
                <a:cubicBezTo>
                  <a:pt x="6044326" y="2202769"/>
                  <a:pt x="5826851" y="2185152"/>
                  <a:pt x="5619208" y="2216727"/>
                </a:cubicBezTo>
                <a:cubicBezTo>
                  <a:pt x="5411565" y="2248302"/>
                  <a:pt x="5049561" y="2242801"/>
                  <a:pt x="4817523" y="2216727"/>
                </a:cubicBezTo>
                <a:cubicBezTo>
                  <a:pt x="4585486" y="2190653"/>
                  <a:pt x="4308055" y="2227669"/>
                  <a:pt x="4171003" y="2216727"/>
                </a:cubicBezTo>
                <a:cubicBezTo>
                  <a:pt x="4033951" y="2205785"/>
                  <a:pt x="3594626" y="2207041"/>
                  <a:pt x="3446900" y="2216727"/>
                </a:cubicBezTo>
                <a:cubicBezTo>
                  <a:pt x="3299174" y="2226413"/>
                  <a:pt x="2973884" y="2250193"/>
                  <a:pt x="2645214" y="2216727"/>
                </a:cubicBezTo>
                <a:cubicBezTo>
                  <a:pt x="2316544" y="2183261"/>
                  <a:pt x="2388987" y="2210780"/>
                  <a:pt x="2153859" y="2216727"/>
                </a:cubicBezTo>
                <a:cubicBezTo>
                  <a:pt x="1918732" y="2222674"/>
                  <a:pt x="1791000" y="2207385"/>
                  <a:pt x="1429756" y="2216727"/>
                </a:cubicBezTo>
                <a:cubicBezTo>
                  <a:pt x="1068512" y="2226069"/>
                  <a:pt x="749622" y="2257138"/>
                  <a:pt x="369462" y="2216727"/>
                </a:cubicBezTo>
                <a:cubicBezTo>
                  <a:pt x="190964" y="2195111"/>
                  <a:pt x="-5782" y="2040624"/>
                  <a:pt x="0" y="1847265"/>
                </a:cubicBezTo>
                <a:cubicBezTo>
                  <a:pt x="4401" y="1745038"/>
                  <a:pt x="19136" y="1566180"/>
                  <a:pt x="0" y="1384220"/>
                </a:cubicBezTo>
                <a:cubicBezTo>
                  <a:pt x="-19136" y="1202260"/>
                  <a:pt x="-6686" y="975345"/>
                  <a:pt x="0" y="862063"/>
                </a:cubicBezTo>
                <a:cubicBezTo>
                  <a:pt x="6686" y="748781"/>
                  <a:pt x="24529" y="529229"/>
                  <a:pt x="0" y="369462"/>
                </a:cubicBezTo>
                <a:close/>
              </a:path>
              <a:path w="8497170" h="2216727" stroke="0" extrusionOk="0">
                <a:moveTo>
                  <a:pt x="0" y="369462"/>
                </a:moveTo>
                <a:cubicBezTo>
                  <a:pt x="25598" y="193648"/>
                  <a:pt x="170992" y="5561"/>
                  <a:pt x="369462" y="0"/>
                </a:cubicBezTo>
                <a:cubicBezTo>
                  <a:pt x="695035" y="-35207"/>
                  <a:pt x="841050" y="-12598"/>
                  <a:pt x="1093565" y="0"/>
                </a:cubicBezTo>
                <a:cubicBezTo>
                  <a:pt x="1346080" y="12598"/>
                  <a:pt x="1499518" y="2841"/>
                  <a:pt x="1662503" y="0"/>
                </a:cubicBezTo>
                <a:cubicBezTo>
                  <a:pt x="1825488" y="-2841"/>
                  <a:pt x="1872450" y="-6317"/>
                  <a:pt x="2076276" y="0"/>
                </a:cubicBezTo>
                <a:cubicBezTo>
                  <a:pt x="2280102" y="6317"/>
                  <a:pt x="2426233" y="19254"/>
                  <a:pt x="2567632" y="0"/>
                </a:cubicBezTo>
                <a:cubicBezTo>
                  <a:pt x="2709031" y="-19254"/>
                  <a:pt x="2860747" y="10018"/>
                  <a:pt x="2981405" y="0"/>
                </a:cubicBezTo>
                <a:cubicBezTo>
                  <a:pt x="3102063" y="-10018"/>
                  <a:pt x="3248160" y="-8170"/>
                  <a:pt x="3395178" y="0"/>
                </a:cubicBezTo>
                <a:cubicBezTo>
                  <a:pt x="3542196" y="8170"/>
                  <a:pt x="3729921" y="-14179"/>
                  <a:pt x="4041698" y="0"/>
                </a:cubicBezTo>
                <a:cubicBezTo>
                  <a:pt x="4353475" y="14179"/>
                  <a:pt x="4456148" y="-17963"/>
                  <a:pt x="4610636" y="0"/>
                </a:cubicBezTo>
                <a:cubicBezTo>
                  <a:pt x="4765124" y="17963"/>
                  <a:pt x="5096040" y="-20141"/>
                  <a:pt x="5257157" y="0"/>
                </a:cubicBezTo>
                <a:cubicBezTo>
                  <a:pt x="5418274" y="20141"/>
                  <a:pt x="5712681" y="-16074"/>
                  <a:pt x="5903677" y="0"/>
                </a:cubicBezTo>
                <a:cubicBezTo>
                  <a:pt x="6094673" y="16074"/>
                  <a:pt x="6232026" y="5270"/>
                  <a:pt x="6317451" y="0"/>
                </a:cubicBezTo>
                <a:cubicBezTo>
                  <a:pt x="6402876" y="-5270"/>
                  <a:pt x="6733802" y="33720"/>
                  <a:pt x="7119136" y="0"/>
                </a:cubicBezTo>
                <a:cubicBezTo>
                  <a:pt x="7504471" y="-33720"/>
                  <a:pt x="7921365" y="19723"/>
                  <a:pt x="8127708" y="0"/>
                </a:cubicBezTo>
                <a:cubicBezTo>
                  <a:pt x="8320877" y="19194"/>
                  <a:pt x="8547363" y="169121"/>
                  <a:pt x="8497170" y="369462"/>
                </a:cubicBezTo>
                <a:cubicBezTo>
                  <a:pt x="8484379" y="552579"/>
                  <a:pt x="8491093" y="677470"/>
                  <a:pt x="8497170" y="817729"/>
                </a:cubicBezTo>
                <a:cubicBezTo>
                  <a:pt x="8503247" y="957988"/>
                  <a:pt x="8503720" y="1173580"/>
                  <a:pt x="8497170" y="1310330"/>
                </a:cubicBezTo>
                <a:cubicBezTo>
                  <a:pt x="8490620" y="1447080"/>
                  <a:pt x="8504982" y="1729944"/>
                  <a:pt x="8497170" y="1847265"/>
                </a:cubicBezTo>
                <a:cubicBezTo>
                  <a:pt x="8487457" y="2050255"/>
                  <a:pt x="8291854" y="2248160"/>
                  <a:pt x="8127708" y="2216727"/>
                </a:cubicBezTo>
                <a:cubicBezTo>
                  <a:pt x="7915503" y="2193814"/>
                  <a:pt x="7786059" y="2211742"/>
                  <a:pt x="7636352" y="2216727"/>
                </a:cubicBezTo>
                <a:cubicBezTo>
                  <a:pt x="7486645" y="2221712"/>
                  <a:pt x="7387960" y="2200603"/>
                  <a:pt x="7222579" y="2216727"/>
                </a:cubicBezTo>
                <a:cubicBezTo>
                  <a:pt x="7057198" y="2232851"/>
                  <a:pt x="6832955" y="2252030"/>
                  <a:pt x="6498476" y="2216727"/>
                </a:cubicBezTo>
                <a:cubicBezTo>
                  <a:pt x="6163997" y="2181424"/>
                  <a:pt x="6209692" y="2241003"/>
                  <a:pt x="5929538" y="2216727"/>
                </a:cubicBezTo>
                <a:cubicBezTo>
                  <a:pt x="5649384" y="2192451"/>
                  <a:pt x="5547248" y="2211226"/>
                  <a:pt x="5438183" y="2216727"/>
                </a:cubicBezTo>
                <a:cubicBezTo>
                  <a:pt x="5329119" y="2222228"/>
                  <a:pt x="5222227" y="2227196"/>
                  <a:pt x="5024410" y="2216727"/>
                </a:cubicBezTo>
                <a:cubicBezTo>
                  <a:pt x="4826593" y="2206258"/>
                  <a:pt x="4767746" y="2226081"/>
                  <a:pt x="4533054" y="2216727"/>
                </a:cubicBezTo>
                <a:cubicBezTo>
                  <a:pt x="4298362" y="2207373"/>
                  <a:pt x="3975694" y="2183297"/>
                  <a:pt x="3808951" y="2216727"/>
                </a:cubicBezTo>
                <a:cubicBezTo>
                  <a:pt x="3642208" y="2250157"/>
                  <a:pt x="3402898" y="2206759"/>
                  <a:pt x="3240013" y="2216727"/>
                </a:cubicBezTo>
                <a:cubicBezTo>
                  <a:pt x="3077128" y="2226695"/>
                  <a:pt x="2766038" y="2184047"/>
                  <a:pt x="2438328" y="2216727"/>
                </a:cubicBezTo>
                <a:cubicBezTo>
                  <a:pt x="2110619" y="2249407"/>
                  <a:pt x="2099818" y="2212721"/>
                  <a:pt x="1946972" y="2216727"/>
                </a:cubicBezTo>
                <a:cubicBezTo>
                  <a:pt x="1794126" y="2220733"/>
                  <a:pt x="1333771" y="2206823"/>
                  <a:pt x="1145287" y="2216727"/>
                </a:cubicBezTo>
                <a:cubicBezTo>
                  <a:pt x="956804" y="2226631"/>
                  <a:pt x="574108" y="2241336"/>
                  <a:pt x="369462" y="2216727"/>
                </a:cubicBezTo>
                <a:cubicBezTo>
                  <a:pt x="173434" y="2200798"/>
                  <a:pt x="-7765" y="2063176"/>
                  <a:pt x="0" y="1847265"/>
                </a:cubicBezTo>
                <a:cubicBezTo>
                  <a:pt x="-18102" y="1730110"/>
                  <a:pt x="8784" y="1532523"/>
                  <a:pt x="0" y="1384220"/>
                </a:cubicBezTo>
                <a:cubicBezTo>
                  <a:pt x="-8784" y="1235918"/>
                  <a:pt x="23414" y="1079245"/>
                  <a:pt x="0" y="876841"/>
                </a:cubicBezTo>
                <a:cubicBezTo>
                  <a:pt x="-23414" y="674437"/>
                  <a:pt x="-22281" y="532078"/>
                  <a:pt x="0" y="369462"/>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u="sng" dirty="0">
                <a:solidFill>
                  <a:schemeClr val="tx1"/>
                </a:solidFill>
                <a:latin typeface="Averia" panose="02000603000000000004" pitchFamily="2" charset="0"/>
              </a:rPr>
              <a:t>Niveau général très hétérogène </a:t>
            </a:r>
            <a:r>
              <a:rPr lang="fr-FR" sz="2000" dirty="0">
                <a:solidFill>
                  <a:schemeClr val="tx1"/>
                </a:solidFill>
                <a:latin typeface="Averia" panose="02000603000000000004" pitchFamily="2" charset="0"/>
              </a:rPr>
              <a:t>: 3 élèves en grandes difficultés mais tous les élèves sont entrés dans la lecture. C’est plutôt positif.</a:t>
            </a:r>
          </a:p>
          <a:p>
            <a:pPr algn="ctr"/>
            <a:endParaRPr lang="fr-FR" sz="2000" dirty="0">
              <a:solidFill>
                <a:schemeClr val="tx1"/>
              </a:solidFill>
              <a:latin typeface="Averia" panose="02000603000000000004" pitchFamily="2" charset="0"/>
            </a:endParaRPr>
          </a:p>
          <a:p>
            <a:pPr algn="ctr"/>
            <a:r>
              <a:rPr lang="fr-FR" sz="2000" b="1" u="sng" dirty="0">
                <a:solidFill>
                  <a:schemeClr val="tx1"/>
                </a:solidFill>
                <a:latin typeface="Averia" panose="02000603000000000004" pitchFamily="2" charset="0"/>
              </a:rPr>
              <a:t>Résultats aux évaluations nationales </a:t>
            </a:r>
            <a:r>
              <a:rPr lang="fr-FR" sz="2000" dirty="0">
                <a:solidFill>
                  <a:schemeClr val="tx1"/>
                </a:solidFill>
                <a:latin typeface="Averia" panose="02000603000000000004" pitchFamily="2" charset="0"/>
              </a:rPr>
              <a:t>: Un retour sera fait sur class dojo pour  les éléments de réussites et les difficultés générales de la classe. Un rendez-vous individuel vous sera proposé pour parler spécifiquement des résultats de votre enfant.</a:t>
            </a:r>
          </a:p>
        </p:txBody>
      </p:sp>
      <p:pic>
        <p:nvPicPr>
          <p:cNvPr id="2050" name="Picture 2" descr="Harry Potter Fanart">
            <a:extLst>
              <a:ext uri="{FF2B5EF4-FFF2-40B4-BE49-F238E27FC236}">
                <a16:creationId xmlns:a16="http://schemas.microsoft.com/office/drawing/2014/main" id="{987F85E9-3D9A-0768-0C99-0E24FCB0219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88073" y="5856513"/>
            <a:ext cx="1376219" cy="9830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rry Potter Kawaii">
            <a:extLst>
              <a:ext uri="{FF2B5EF4-FFF2-40B4-BE49-F238E27FC236}">
                <a16:creationId xmlns:a16="http://schemas.microsoft.com/office/drawing/2014/main" id="{AB65D342-9723-93FF-6518-082CFE82A7A7}"/>
              </a:ext>
            </a:extLst>
          </p:cNvPr>
          <p:cNvPicPr>
            <a:picLocks noChangeAspect="1" noChangeArrowheads="1"/>
          </p:cNvPicPr>
          <p:nvPr/>
        </p:nvPicPr>
        <p:blipFill>
          <a:blip r:embed="rId8">
            <a:clrChange>
              <a:clrFrom>
                <a:srgbClr val="F2E4D9"/>
              </a:clrFrom>
              <a:clrTo>
                <a:srgbClr val="F2E4D9">
                  <a:alpha val="0"/>
                </a:srgbClr>
              </a:clrTo>
            </a:clrChange>
            <a:extLst>
              <a:ext uri="{28A0092B-C50C-407E-A947-70E740481C1C}">
                <a14:useLocalDpi xmlns:a14="http://schemas.microsoft.com/office/drawing/2010/main" val="0"/>
              </a:ext>
            </a:extLst>
          </a:blip>
          <a:srcRect/>
          <a:stretch>
            <a:fillRect/>
          </a:stretch>
        </p:blipFill>
        <p:spPr bwMode="auto">
          <a:xfrm>
            <a:off x="10913924" y="1459486"/>
            <a:ext cx="1176191" cy="1176191"/>
          </a:xfrm>
          <a:prstGeom prst="rect">
            <a:avLst/>
          </a:prstGeom>
          <a:noFill/>
          <a:extLst>
            <a:ext uri="{909E8E84-426E-40DD-AFC4-6F175D3DCCD1}">
              <a14:hiddenFill xmlns:a14="http://schemas.microsoft.com/office/drawing/2010/main">
                <a:solidFill>
                  <a:srgbClr val="FFFFFF"/>
                </a:solidFill>
              </a14:hiddenFill>
            </a:ext>
          </a:extLst>
        </p:spPr>
      </p:pic>
      <p:sp>
        <p:nvSpPr>
          <p:cNvPr id="8" name="Bulle narrative : rectangle à coins arrondis 7">
            <a:extLst>
              <a:ext uri="{FF2B5EF4-FFF2-40B4-BE49-F238E27FC236}">
                <a16:creationId xmlns:a16="http://schemas.microsoft.com/office/drawing/2014/main" id="{565A3895-782F-0A82-A311-AB18FA61633C}"/>
              </a:ext>
            </a:extLst>
          </p:cNvPr>
          <p:cNvSpPr/>
          <p:nvPr/>
        </p:nvSpPr>
        <p:spPr>
          <a:xfrm>
            <a:off x="6554710" y="1238075"/>
            <a:ext cx="4131764" cy="1088667"/>
          </a:xfrm>
          <a:prstGeom prst="wedgeRoundRectCallout">
            <a:avLst>
              <a:gd name="adj1" fmla="val 60562"/>
              <a:gd name="adj2" fmla="val 7970"/>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24 élèves c’est normal, cela doit permettre de créer un climat apaisé permettant le travail mais la correction prend beaucoup de temps</a:t>
            </a:r>
          </a:p>
        </p:txBody>
      </p:sp>
      <p:cxnSp>
        <p:nvCxnSpPr>
          <p:cNvPr id="10" name="Connecteur droit avec flèche 9">
            <a:extLst>
              <a:ext uri="{FF2B5EF4-FFF2-40B4-BE49-F238E27FC236}">
                <a16:creationId xmlns:a16="http://schemas.microsoft.com/office/drawing/2014/main" id="{83D3DAD1-EB6F-3A4A-DD64-E92D1F54F396}"/>
              </a:ext>
            </a:extLst>
          </p:cNvPr>
          <p:cNvCxnSpPr>
            <a:stCxn id="3" idx="1"/>
          </p:cNvCxnSpPr>
          <p:nvPr/>
        </p:nvCxnSpPr>
        <p:spPr>
          <a:xfrm>
            <a:off x="4872183" y="2140090"/>
            <a:ext cx="604981" cy="513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4696C9D8-4543-6967-A30A-29E19E1E226F}"/>
              </a:ext>
            </a:extLst>
          </p:cNvPr>
          <p:cNvCxnSpPr>
            <a:cxnSpLocks/>
          </p:cNvCxnSpPr>
          <p:nvPr/>
        </p:nvCxnSpPr>
        <p:spPr>
          <a:xfrm>
            <a:off x="4921538" y="2160007"/>
            <a:ext cx="3264774" cy="4756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4" descr="robinet ">
            <a:extLst>
              <a:ext uri="{FF2B5EF4-FFF2-40B4-BE49-F238E27FC236}">
                <a16:creationId xmlns:a16="http://schemas.microsoft.com/office/drawing/2014/main" id="{D2A6A285-E5AC-84C2-2FDA-1B26A4A5A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8537" y="6473476"/>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147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3" y="-27384"/>
            <a:ext cx="12188825" cy="6857929"/>
          </a:xfrm>
          <a:prstGeom prst="rect">
            <a:avLst/>
          </a:prstGeom>
        </p:spPr>
      </p:pic>
      <p:sp>
        <p:nvSpPr>
          <p:cNvPr id="54" name="Titre 1">
            <a:extLst>
              <a:ext uri="{FF2B5EF4-FFF2-40B4-BE49-F238E27FC236}">
                <a16:creationId xmlns:a16="http://schemas.microsoft.com/office/drawing/2014/main" id="{E62C6728-C15C-49FF-9448-5A5D41204ECA}"/>
              </a:ext>
            </a:extLst>
          </p:cNvPr>
          <p:cNvSpPr txBox="1">
            <a:spLocks/>
          </p:cNvSpPr>
          <p:nvPr/>
        </p:nvSpPr>
        <p:spPr>
          <a:xfrm rot="16200000">
            <a:off x="-1303622" y="4786898"/>
            <a:ext cx="3403158" cy="738905"/>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400" dirty="0">
                <a:ln w="0"/>
                <a:effectLst>
                  <a:outerShdw blurRad="38100" dist="19050" dir="2700000" algn="tl" rotWithShape="0">
                    <a:schemeClr val="dk1">
                      <a:alpha val="40000"/>
                    </a:schemeClr>
                  </a:outerShdw>
                </a:effectLst>
                <a:latin typeface="Cartoon Relief" panose="02000500000000000000" pitchFamily="2" charset="0"/>
              </a:rPr>
              <a:t>Nos attentes</a:t>
            </a:r>
          </a:p>
        </p:txBody>
      </p:sp>
      <p:sp>
        <p:nvSpPr>
          <p:cNvPr id="313" name="Right Triangle 2">
            <a:extLst>
              <a:ext uri="{FF2B5EF4-FFF2-40B4-BE49-F238E27FC236}">
                <a16:creationId xmlns:a16="http://schemas.microsoft.com/office/drawing/2014/main" id="{615B85FD-C51A-4148-9376-4A37B6A1C204}"/>
              </a:ext>
            </a:extLst>
          </p:cNvPr>
          <p:cNvSpPr/>
          <p:nvPr/>
        </p:nvSpPr>
        <p:spPr>
          <a:xfrm rot="488771" flipH="1">
            <a:off x="5409345" y="3917291"/>
            <a:ext cx="339275" cy="1526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129" y="17336"/>
                  <a:pt x="16485" y="13593"/>
                  <a:pt x="13702" y="10420"/>
                </a:cubicBezTo>
                <a:cubicBezTo>
                  <a:pt x="9384" y="5499"/>
                  <a:pt x="4769" y="1989"/>
                  <a:pt x="0" y="0"/>
                </a:cubicBezTo>
                <a:lnTo>
                  <a:pt x="0" y="21600"/>
                </a:ln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grpSp>
        <p:nvGrpSpPr>
          <p:cNvPr id="314" name="Group">
            <a:extLst>
              <a:ext uri="{FF2B5EF4-FFF2-40B4-BE49-F238E27FC236}">
                <a16:creationId xmlns:a16="http://schemas.microsoft.com/office/drawing/2014/main" id="{82C65D11-9E42-47A7-BAE8-FBC989D3DBEC}"/>
              </a:ext>
            </a:extLst>
          </p:cNvPr>
          <p:cNvGrpSpPr/>
          <p:nvPr/>
        </p:nvGrpSpPr>
        <p:grpSpPr>
          <a:xfrm>
            <a:off x="6502843" y="4382347"/>
            <a:ext cx="935299" cy="580902"/>
            <a:chOff x="0" y="-4252"/>
            <a:chExt cx="935297" cy="580901"/>
          </a:xfrm>
        </p:grpSpPr>
        <p:sp>
          <p:nvSpPr>
            <p:cNvPr id="315" name="Shape">
              <a:extLst>
                <a:ext uri="{FF2B5EF4-FFF2-40B4-BE49-F238E27FC236}">
                  <a16:creationId xmlns:a16="http://schemas.microsoft.com/office/drawing/2014/main" id="{36268C67-D093-44A9-8350-15AF9EF16E89}"/>
                </a:ext>
              </a:extLst>
            </p:cNvPr>
            <p:cNvSpPr/>
            <p:nvPr/>
          </p:nvSpPr>
          <p:spPr>
            <a:xfrm rot="686223" flipH="1">
              <a:off x="177259" y="62784"/>
              <a:ext cx="720896" cy="446829"/>
            </a:xfrm>
            <a:custGeom>
              <a:avLst/>
              <a:gdLst/>
              <a:ahLst/>
              <a:cxnLst>
                <a:cxn ang="0">
                  <a:pos x="wd2" y="hd2"/>
                </a:cxn>
                <a:cxn ang="5400000">
                  <a:pos x="wd2" y="hd2"/>
                </a:cxn>
                <a:cxn ang="10800000">
                  <a:pos x="wd2" y="hd2"/>
                </a:cxn>
                <a:cxn ang="16200000">
                  <a:pos x="wd2" y="hd2"/>
                </a:cxn>
              </a:cxnLst>
              <a:rect l="0" t="0" r="r" b="b"/>
              <a:pathLst>
                <a:path w="21600" h="21146" extrusionOk="0">
                  <a:moveTo>
                    <a:pt x="0" y="1684"/>
                  </a:moveTo>
                  <a:cubicBezTo>
                    <a:pt x="2300" y="67"/>
                    <a:pt x="4858" y="-400"/>
                    <a:pt x="7330" y="347"/>
                  </a:cubicBezTo>
                  <a:cubicBezTo>
                    <a:pt x="10020" y="1160"/>
                    <a:pt x="12482" y="3384"/>
                    <a:pt x="15207" y="3871"/>
                  </a:cubicBezTo>
                  <a:cubicBezTo>
                    <a:pt x="17436" y="4270"/>
                    <a:pt x="19686" y="3483"/>
                    <a:pt x="21600" y="1634"/>
                  </a:cubicBezTo>
                  <a:lnTo>
                    <a:pt x="21600" y="19976"/>
                  </a:lnTo>
                  <a:cubicBezTo>
                    <a:pt x="20169" y="20575"/>
                    <a:pt x="18704" y="20949"/>
                    <a:pt x="17226" y="21090"/>
                  </a:cubicBezTo>
                  <a:cubicBezTo>
                    <a:pt x="16077" y="21200"/>
                    <a:pt x="14920" y="21169"/>
                    <a:pt x="13789" y="20821"/>
                  </a:cubicBezTo>
                  <a:cubicBezTo>
                    <a:pt x="12638" y="20467"/>
                    <a:pt x="11539" y="19792"/>
                    <a:pt x="10397" y="19374"/>
                  </a:cubicBezTo>
                  <a:cubicBezTo>
                    <a:pt x="8104" y="18533"/>
                    <a:pt x="5707" y="18742"/>
                    <a:pt x="3486" y="19976"/>
                  </a:cubicBezTo>
                  <a:cubicBezTo>
                    <a:pt x="4443" y="17832"/>
                    <a:pt x="5611" y="15945"/>
                    <a:pt x="6946" y="14384"/>
                  </a:cubicBezTo>
                  <a:cubicBezTo>
                    <a:pt x="8272" y="12833"/>
                    <a:pt x="9746" y="11625"/>
                    <a:pt x="11312" y="10805"/>
                  </a:cubicBezTo>
                  <a:cubicBezTo>
                    <a:pt x="10135" y="8311"/>
                    <a:pt x="8159" y="5907"/>
                    <a:pt x="5942" y="4336"/>
                  </a:cubicBezTo>
                  <a:cubicBezTo>
                    <a:pt x="3918" y="2902"/>
                    <a:pt x="1769" y="2187"/>
                    <a:pt x="0" y="1684"/>
                  </a:cubicBezTo>
                  <a:close/>
                </a:path>
              </a:pathLst>
            </a:custGeom>
            <a:gradFill flip="none" rotWithShape="1">
              <a:gsLst>
                <a:gs pos="2419">
                  <a:srgbClr val="FF8A00"/>
                </a:gs>
                <a:gs pos="56024">
                  <a:srgbClr val="FFBA02"/>
                </a:gs>
                <a:gs pos="100000">
                  <a:srgbClr val="FFEA03"/>
                </a:gs>
              </a:gsLst>
              <a:lin ang="2089255" scaled="0"/>
            </a:gradFill>
            <a:ln w="12700" cap="flat">
              <a:noFill/>
              <a:miter lim="400000"/>
            </a:ln>
            <a:effectLst/>
          </p:spPr>
          <p:txBody>
            <a:bodyPr wrap="square" lIns="45719" tIns="45719" rIns="45719" bIns="45719" numCol="1" anchor="ctr">
              <a:noAutofit/>
            </a:bodyPr>
            <a:lstStyle/>
            <a:p>
              <a:endParaRPr/>
            </a:p>
          </p:txBody>
        </p:sp>
        <p:sp>
          <p:nvSpPr>
            <p:cNvPr id="316" name="Right Triangle 3">
              <a:extLst>
                <a:ext uri="{FF2B5EF4-FFF2-40B4-BE49-F238E27FC236}">
                  <a16:creationId xmlns:a16="http://schemas.microsoft.com/office/drawing/2014/main" id="{5B5FA1E2-5539-4169-A2B3-EE68C82E555D}"/>
                </a:ext>
              </a:extLst>
            </p:cNvPr>
            <p:cNvSpPr/>
            <p:nvPr/>
          </p:nvSpPr>
          <p:spPr>
            <a:xfrm rot="11288770" flipH="1">
              <a:off x="8281" y="201252"/>
              <a:ext cx="278771" cy="1367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grpSp>
      <p:sp>
        <p:nvSpPr>
          <p:cNvPr id="317" name="Right Triangle 6">
            <a:extLst>
              <a:ext uri="{FF2B5EF4-FFF2-40B4-BE49-F238E27FC236}">
                <a16:creationId xmlns:a16="http://schemas.microsoft.com/office/drawing/2014/main" id="{B82D0FC2-2494-4178-9C1D-3CA37877364F}"/>
              </a:ext>
            </a:extLst>
          </p:cNvPr>
          <p:cNvSpPr/>
          <p:nvPr/>
        </p:nvSpPr>
        <p:spPr>
          <a:xfrm rot="11288770" flipH="1">
            <a:off x="6392023" y="4012735"/>
            <a:ext cx="509045" cy="168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602"/>
                </a:lnTo>
                <a:cubicBezTo>
                  <a:pt x="19768" y="14956"/>
                  <a:pt x="17706" y="11211"/>
                  <a:pt x="15489" y="8506"/>
                </a:cubicBezTo>
                <a:cubicBezTo>
                  <a:pt x="13876" y="6539"/>
                  <a:pt x="12196" y="5140"/>
                  <a:pt x="10500" y="3986"/>
                </a:cubicBezTo>
                <a:cubicBezTo>
                  <a:pt x="7073" y="1654"/>
                  <a:pt x="3579" y="319"/>
                  <a:pt x="68" y="0"/>
                </a:cubicBezTo>
                <a:lnTo>
                  <a:pt x="0" y="21600"/>
                </a:ln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grpSp>
        <p:nvGrpSpPr>
          <p:cNvPr id="318" name="Group">
            <a:extLst>
              <a:ext uri="{FF2B5EF4-FFF2-40B4-BE49-F238E27FC236}">
                <a16:creationId xmlns:a16="http://schemas.microsoft.com/office/drawing/2014/main" id="{F3821854-3924-4957-993D-32E06D9E56C1}"/>
              </a:ext>
            </a:extLst>
          </p:cNvPr>
          <p:cNvGrpSpPr/>
          <p:nvPr/>
        </p:nvGrpSpPr>
        <p:grpSpPr>
          <a:xfrm>
            <a:off x="4571906" y="3168062"/>
            <a:ext cx="974501" cy="568894"/>
            <a:chOff x="-2274" y="-49185"/>
            <a:chExt cx="974499" cy="568893"/>
          </a:xfrm>
        </p:grpSpPr>
        <p:sp>
          <p:nvSpPr>
            <p:cNvPr id="319" name="Shape">
              <a:extLst>
                <a:ext uri="{FF2B5EF4-FFF2-40B4-BE49-F238E27FC236}">
                  <a16:creationId xmlns:a16="http://schemas.microsoft.com/office/drawing/2014/main" id="{04A63A68-D84B-49EF-841D-A02883A3E5EF}"/>
                </a:ext>
              </a:extLst>
            </p:cNvPr>
            <p:cNvSpPr/>
            <p:nvPr/>
          </p:nvSpPr>
          <p:spPr>
            <a:xfrm rot="492808">
              <a:off x="27653" y="-106"/>
              <a:ext cx="720896" cy="470735"/>
            </a:xfrm>
            <a:custGeom>
              <a:avLst/>
              <a:gdLst/>
              <a:ahLst/>
              <a:cxnLst>
                <a:cxn ang="0">
                  <a:pos x="wd2" y="hd2"/>
                </a:cxn>
                <a:cxn ang="5400000">
                  <a:pos x="wd2" y="hd2"/>
                </a:cxn>
                <a:cxn ang="10800000">
                  <a:pos x="wd2" y="hd2"/>
                </a:cxn>
                <a:cxn ang="16200000">
                  <a:pos x="wd2" y="hd2"/>
                </a:cxn>
              </a:cxnLst>
              <a:rect l="0" t="0" r="r" b="b"/>
              <a:pathLst>
                <a:path w="21600" h="21426" extrusionOk="0">
                  <a:moveTo>
                    <a:pt x="0" y="3024"/>
                  </a:moveTo>
                  <a:cubicBezTo>
                    <a:pt x="2546" y="3614"/>
                    <a:pt x="5133" y="3470"/>
                    <a:pt x="7629" y="2611"/>
                  </a:cubicBezTo>
                  <a:cubicBezTo>
                    <a:pt x="10146" y="1746"/>
                    <a:pt x="12580" y="140"/>
                    <a:pt x="15188" y="9"/>
                  </a:cubicBezTo>
                  <a:cubicBezTo>
                    <a:pt x="17482" y="-106"/>
                    <a:pt x="19737" y="937"/>
                    <a:pt x="21600" y="2974"/>
                  </a:cubicBezTo>
                  <a:lnTo>
                    <a:pt x="21600" y="21413"/>
                  </a:lnTo>
                  <a:cubicBezTo>
                    <a:pt x="19592" y="19315"/>
                    <a:pt x="17170" y="18332"/>
                    <a:pt x="14740" y="18630"/>
                  </a:cubicBezTo>
                  <a:cubicBezTo>
                    <a:pt x="12811" y="18866"/>
                    <a:pt x="10984" y="19901"/>
                    <a:pt x="9114" y="20558"/>
                  </a:cubicBezTo>
                  <a:cubicBezTo>
                    <a:pt x="7275" y="21205"/>
                    <a:pt x="5384" y="21494"/>
                    <a:pt x="3486" y="21413"/>
                  </a:cubicBezTo>
                  <a:cubicBezTo>
                    <a:pt x="5214" y="19987"/>
                    <a:pt x="6801" y="18202"/>
                    <a:pt x="8203" y="16108"/>
                  </a:cubicBezTo>
                  <a:cubicBezTo>
                    <a:pt x="8740" y="15306"/>
                    <a:pt x="9249" y="14461"/>
                    <a:pt x="9791" y="13667"/>
                  </a:cubicBezTo>
                  <a:cubicBezTo>
                    <a:pt x="10312" y="12906"/>
                    <a:pt x="10862" y="12194"/>
                    <a:pt x="11440" y="11536"/>
                  </a:cubicBezTo>
                  <a:cubicBezTo>
                    <a:pt x="10573" y="10858"/>
                    <a:pt x="9694" y="10216"/>
                    <a:pt x="8805" y="9608"/>
                  </a:cubicBezTo>
                  <a:cubicBezTo>
                    <a:pt x="7118" y="8456"/>
                    <a:pt x="5407" y="7438"/>
                    <a:pt x="3766" y="6232"/>
                  </a:cubicBezTo>
                  <a:cubicBezTo>
                    <a:pt x="2473" y="5282"/>
                    <a:pt x="1216" y="4212"/>
                    <a:pt x="0" y="3024"/>
                  </a:cubicBezTo>
                  <a:close/>
                </a:path>
              </a:pathLst>
            </a:custGeom>
            <a:gradFill flip="none" rotWithShape="1">
              <a:gsLst>
                <a:gs pos="2419">
                  <a:srgbClr val="FF8A00"/>
                </a:gs>
                <a:gs pos="56024">
                  <a:srgbClr val="FFBA02"/>
                </a:gs>
                <a:gs pos="100000">
                  <a:srgbClr val="FFEA03"/>
                </a:gs>
              </a:gsLst>
              <a:lin ang="2089255" scaled="0"/>
            </a:gradFill>
            <a:ln w="12700" cap="flat">
              <a:noFill/>
              <a:miter lim="400000"/>
            </a:ln>
            <a:effectLst/>
          </p:spPr>
          <p:txBody>
            <a:bodyPr wrap="square" lIns="45719" tIns="45719" rIns="45719" bIns="45719" numCol="1" anchor="ctr">
              <a:noAutofit/>
            </a:bodyPr>
            <a:lstStyle/>
            <a:p>
              <a:endParaRPr/>
            </a:p>
          </p:txBody>
        </p:sp>
        <p:sp>
          <p:nvSpPr>
            <p:cNvPr id="320" name="Right Triangle 5">
              <a:extLst>
                <a:ext uri="{FF2B5EF4-FFF2-40B4-BE49-F238E27FC236}">
                  <a16:creationId xmlns:a16="http://schemas.microsoft.com/office/drawing/2014/main" id="{5B5F2812-B668-4336-A8E6-42341154700A}"/>
                </a:ext>
              </a:extLst>
            </p:cNvPr>
            <p:cNvSpPr/>
            <p:nvPr/>
          </p:nvSpPr>
          <p:spPr>
            <a:xfrm rot="488771" flipH="1">
              <a:off x="623847" y="101783"/>
              <a:ext cx="339276" cy="1526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grpSp>
      <p:grpSp>
        <p:nvGrpSpPr>
          <p:cNvPr id="321" name="Group">
            <a:extLst>
              <a:ext uri="{FF2B5EF4-FFF2-40B4-BE49-F238E27FC236}">
                <a16:creationId xmlns:a16="http://schemas.microsoft.com/office/drawing/2014/main" id="{BE9A535B-B0EB-40AC-9594-6D6385D29066}"/>
              </a:ext>
            </a:extLst>
          </p:cNvPr>
          <p:cNvGrpSpPr/>
          <p:nvPr/>
        </p:nvGrpSpPr>
        <p:grpSpPr>
          <a:xfrm>
            <a:off x="5074088" y="151014"/>
            <a:ext cx="1955426" cy="5611909"/>
            <a:chOff x="0" y="0"/>
            <a:chExt cx="1955424" cy="5611907"/>
          </a:xfrm>
        </p:grpSpPr>
        <p:grpSp>
          <p:nvGrpSpPr>
            <p:cNvPr id="322" name="Group">
              <a:extLst>
                <a:ext uri="{FF2B5EF4-FFF2-40B4-BE49-F238E27FC236}">
                  <a16:creationId xmlns:a16="http://schemas.microsoft.com/office/drawing/2014/main" id="{FA344CAB-6D04-40AB-B0A5-6EEEEB72E5C0}"/>
                </a:ext>
              </a:extLst>
            </p:cNvPr>
            <p:cNvGrpSpPr/>
            <p:nvPr/>
          </p:nvGrpSpPr>
          <p:grpSpPr>
            <a:xfrm>
              <a:off x="785920" y="1993774"/>
              <a:ext cx="383584" cy="3618134"/>
              <a:chOff x="0" y="0"/>
              <a:chExt cx="383583" cy="3618133"/>
            </a:xfrm>
          </p:grpSpPr>
          <p:sp>
            <p:nvSpPr>
              <p:cNvPr id="327" name="Group 182">
                <a:extLst>
                  <a:ext uri="{FF2B5EF4-FFF2-40B4-BE49-F238E27FC236}">
                    <a16:creationId xmlns:a16="http://schemas.microsoft.com/office/drawing/2014/main" id="{E5FF5677-B01D-45B7-A488-6619ACDD0269}"/>
                  </a:ext>
                </a:extLst>
              </p:cNvPr>
              <p:cNvSpPr/>
              <p:nvPr/>
            </p:nvSpPr>
            <p:spPr>
              <a:xfrm>
                <a:off x="23513" y="0"/>
                <a:ext cx="320338" cy="97621"/>
              </a:xfrm>
              <a:prstGeom prst="rect">
                <a:avLst/>
              </a:prstGeom>
              <a:gradFill flip="none" rotWithShape="1">
                <a:gsLst>
                  <a:gs pos="0">
                    <a:srgbClr val="D0CECE"/>
                  </a:gs>
                  <a:gs pos="35000">
                    <a:srgbClr val="FFFFFF"/>
                  </a:gs>
                  <a:gs pos="100000">
                    <a:srgbClr val="767171"/>
                  </a:gs>
                </a:gsLst>
                <a:lin ang="10800000" scaled="0"/>
              </a:gradFill>
              <a:ln w="12700" cap="flat">
                <a:noFill/>
                <a:miter lim="400000"/>
              </a:ln>
              <a:effectLst/>
            </p:spPr>
            <p:txBody>
              <a:bodyPr wrap="square" lIns="45719" tIns="45719" rIns="45719" bIns="45719" numCol="1" anchor="ctr">
                <a:noAutofit/>
              </a:bodyPr>
              <a:lstStyle/>
              <a:p>
                <a:pPr defTabSz="914362"/>
                <a:endParaRPr/>
              </a:p>
            </p:txBody>
          </p:sp>
          <p:grpSp>
            <p:nvGrpSpPr>
              <p:cNvPr id="328" name="Group 183">
                <a:extLst>
                  <a:ext uri="{FF2B5EF4-FFF2-40B4-BE49-F238E27FC236}">
                    <a16:creationId xmlns:a16="http://schemas.microsoft.com/office/drawing/2014/main" id="{E0A503CD-A9F1-421D-B24C-E0D0F734C9DC}"/>
                  </a:ext>
                </a:extLst>
              </p:cNvPr>
              <p:cNvGrpSpPr/>
              <p:nvPr/>
            </p:nvGrpSpPr>
            <p:grpSpPr>
              <a:xfrm>
                <a:off x="-1" y="78473"/>
                <a:ext cx="383585" cy="3539661"/>
                <a:chOff x="0" y="0"/>
                <a:chExt cx="383583" cy="3539660"/>
              </a:xfrm>
            </p:grpSpPr>
            <p:grpSp>
              <p:nvGrpSpPr>
                <p:cNvPr id="329" name="Group 184">
                  <a:extLst>
                    <a:ext uri="{FF2B5EF4-FFF2-40B4-BE49-F238E27FC236}">
                      <a16:creationId xmlns:a16="http://schemas.microsoft.com/office/drawing/2014/main" id="{F4E2FAF3-5D32-49A8-9058-942C50194996}"/>
                    </a:ext>
                  </a:extLst>
                </p:cNvPr>
                <p:cNvGrpSpPr/>
                <p:nvPr/>
              </p:nvGrpSpPr>
              <p:grpSpPr>
                <a:xfrm>
                  <a:off x="-1" y="-1"/>
                  <a:ext cx="381893" cy="942258"/>
                  <a:chOff x="0" y="0"/>
                  <a:chExt cx="381891" cy="942257"/>
                </a:xfrm>
              </p:grpSpPr>
              <p:sp>
                <p:nvSpPr>
                  <p:cNvPr id="334" name="Freeform 68">
                    <a:extLst>
                      <a:ext uri="{FF2B5EF4-FFF2-40B4-BE49-F238E27FC236}">
                        <a16:creationId xmlns:a16="http://schemas.microsoft.com/office/drawing/2014/main" id="{BE870E88-5D9D-4C77-AA58-C624ABEBBE17}"/>
                      </a:ext>
                    </a:extLst>
                  </p:cNvPr>
                  <p:cNvSpPr/>
                  <p:nvPr/>
                </p:nvSpPr>
                <p:spPr>
                  <a:xfrm>
                    <a:off x="99346" y="-1"/>
                    <a:ext cx="183200" cy="919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785"/>
                        </a:lnTo>
                        <a:lnTo>
                          <a:pt x="21441" y="19758"/>
                        </a:lnTo>
                        <a:lnTo>
                          <a:pt x="10851" y="21600"/>
                        </a:lnTo>
                        <a:lnTo>
                          <a:pt x="9884" y="21600"/>
                        </a:lnTo>
                        <a:lnTo>
                          <a:pt x="0" y="19881"/>
                        </a:lnTo>
                        <a:lnTo>
                          <a:pt x="0" y="0"/>
                        </a:lnTo>
                        <a:close/>
                      </a:path>
                    </a:pathLst>
                  </a:custGeom>
                  <a:solidFill>
                    <a:srgbClr val="404040"/>
                  </a:solidFill>
                  <a:ln w="12700" cap="flat">
                    <a:noFill/>
                    <a:miter lim="400000"/>
                  </a:ln>
                  <a:effectLst/>
                </p:spPr>
                <p:txBody>
                  <a:bodyPr wrap="square" lIns="45719" tIns="45719" rIns="45719" bIns="45719" numCol="1" anchor="ctr">
                    <a:noAutofit/>
                  </a:bodyPr>
                  <a:lstStyle/>
                  <a:p>
                    <a:pPr defTabSz="855636">
                      <a:defRPr sz="1600"/>
                    </a:pPr>
                    <a:endParaRPr/>
                  </a:p>
                </p:txBody>
              </p:sp>
              <p:sp>
                <p:nvSpPr>
                  <p:cNvPr id="335" name="Freeform 69">
                    <a:extLst>
                      <a:ext uri="{FF2B5EF4-FFF2-40B4-BE49-F238E27FC236}">
                        <a16:creationId xmlns:a16="http://schemas.microsoft.com/office/drawing/2014/main" id="{82D58749-E0F5-4B7A-BC2B-3BE2343A7371}"/>
                      </a:ext>
                    </a:extLst>
                  </p:cNvPr>
                  <p:cNvSpPr/>
                  <p:nvPr/>
                </p:nvSpPr>
                <p:spPr>
                  <a:xfrm>
                    <a:off x="-1" y="-1"/>
                    <a:ext cx="99348" cy="9422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363"/>
                        </a:lnTo>
                        <a:lnTo>
                          <a:pt x="20484" y="19234"/>
                        </a:lnTo>
                        <a:lnTo>
                          <a:pt x="0" y="21600"/>
                        </a:lnTo>
                        <a:close/>
                      </a:path>
                    </a:pathLst>
                  </a:custGeom>
                  <a:solidFill>
                    <a:srgbClr val="808080"/>
                  </a:solidFill>
                  <a:ln w="12700" cap="flat">
                    <a:noFill/>
                    <a:miter lim="400000"/>
                  </a:ln>
                  <a:effectLst/>
                </p:spPr>
                <p:txBody>
                  <a:bodyPr wrap="square" lIns="45719" tIns="45719" rIns="45719" bIns="45719" numCol="1" anchor="ctr">
                    <a:noAutofit/>
                  </a:bodyPr>
                  <a:lstStyle/>
                  <a:p>
                    <a:pPr defTabSz="855636">
                      <a:defRPr sz="1600"/>
                    </a:pPr>
                    <a:endParaRPr/>
                  </a:p>
                </p:txBody>
              </p:sp>
              <p:sp>
                <p:nvSpPr>
                  <p:cNvPr id="336" name="Freeform 70">
                    <a:extLst>
                      <a:ext uri="{FF2B5EF4-FFF2-40B4-BE49-F238E27FC236}">
                        <a16:creationId xmlns:a16="http://schemas.microsoft.com/office/drawing/2014/main" id="{5D1C2D13-1C7C-44C1-AB68-7A8D3D95CA3D}"/>
                      </a:ext>
                    </a:extLst>
                  </p:cNvPr>
                  <p:cNvSpPr/>
                  <p:nvPr/>
                </p:nvSpPr>
                <p:spPr>
                  <a:xfrm flipH="1">
                    <a:off x="282545" y="-1"/>
                    <a:ext cx="99347" cy="9422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363"/>
                        </a:lnTo>
                        <a:lnTo>
                          <a:pt x="20484" y="19234"/>
                        </a:lnTo>
                        <a:lnTo>
                          <a:pt x="0" y="21600"/>
                        </a:lnTo>
                        <a:close/>
                      </a:path>
                    </a:pathLst>
                  </a:custGeom>
                  <a:solidFill>
                    <a:srgbClr val="262626"/>
                  </a:solidFill>
                  <a:ln w="12700" cap="flat">
                    <a:noFill/>
                    <a:miter lim="400000"/>
                  </a:ln>
                  <a:effectLst/>
                </p:spPr>
                <p:txBody>
                  <a:bodyPr wrap="square" lIns="45719" tIns="45719" rIns="45719" bIns="45719" numCol="1" anchor="ctr">
                    <a:noAutofit/>
                  </a:bodyPr>
                  <a:lstStyle/>
                  <a:p>
                    <a:pPr defTabSz="855636">
                      <a:defRPr sz="1600"/>
                    </a:pPr>
                    <a:endParaRPr/>
                  </a:p>
                </p:txBody>
              </p:sp>
            </p:grpSp>
            <p:grpSp>
              <p:nvGrpSpPr>
                <p:cNvPr id="330" name="Group 185">
                  <a:extLst>
                    <a:ext uri="{FF2B5EF4-FFF2-40B4-BE49-F238E27FC236}">
                      <a16:creationId xmlns:a16="http://schemas.microsoft.com/office/drawing/2014/main" id="{C195CE0B-695C-42E8-9C1B-A5FDEAA2F2C8}"/>
                    </a:ext>
                  </a:extLst>
                </p:cNvPr>
                <p:cNvGrpSpPr/>
                <p:nvPr/>
              </p:nvGrpSpPr>
              <p:grpSpPr>
                <a:xfrm>
                  <a:off x="1691" y="355784"/>
                  <a:ext cx="381893" cy="3183877"/>
                  <a:chOff x="0" y="0"/>
                  <a:chExt cx="381892" cy="3183875"/>
                </a:xfrm>
              </p:grpSpPr>
              <p:sp>
                <p:nvSpPr>
                  <p:cNvPr id="331" name="Freeform 68">
                    <a:extLst>
                      <a:ext uri="{FF2B5EF4-FFF2-40B4-BE49-F238E27FC236}">
                        <a16:creationId xmlns:a16="http://schemas.microsoft.com/office/drawing/2014/main" id="{ADFDD5AB-982D-4580-A63A-A7AF58EA9DC9}"/>
                      </a:ext>
                    </a:extLst>
                  </p:cNvPr>
                  <p:cNvSpPr/>
                  <p:nvPr/>
                </p:nvSpPr>
                <p:spPr>
                  <a:xfrm rot="10800000" flipH="1">
                    <a:off x="99346" y="78390"/>
                    <a:ext cx="183200" cy="31054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785"/>
                        </a:lnTo>
                        <a:lnTo>
                          <a:pt x="21441" y="19758"/>
                        </a:lnTo>
                        <a:lnTo>
                          <a:pt x="10851" y="21600"/>
                        </a:lnTo>
                        <a:lnTo>
                          <a:pt x="9884" y="21600"/>
                        </a:lnTo>
                        <a:lnTo>
                          <a:pt x="0" y="19881"/>
                        </a:lnTo>
                        <a:lnTo>
                          <a:pt x="0" y="0"/>
                        </a:lnTo>
                        <a:close/>
                      </a:path>
                    </a:pathLst>
                  </a:custGeom>
                  <a:solidFill>
                    <a:srgbClr val="404040"/>
                  </a:solidFill>
                  <a:ln w="12700" cap="flat">
                    <a:noFill/>
                    <a:miter lim="400000"/>
                  </a:ln>
                  <a:effectLst/>
                </p:spPr>
                <p:txBody>
                  <a:bodyPr wrap="square" lIns="45719" tIns="45719" rIns="45719" bIns="45719" numCol="1" anchor="ctr">
                    <a:noAutofit/>
                  </a:bodyPr>
                  <a:lstStyle/>
                  <a:p>
                    <a:pPr defTabSz="855636">
                      <a:defRPr sz="1600"/>
                    </a:pPr>
                    <a:endParaRPr/>
                  </a:p>
                </p:txBody>
              </p:sp>
              <p:sp>
                <p:nvSpPr>
                  <p:cNvPr id="332" name="Freeform 69">
                    <a:extLst>
                      <a:ext uri="{FF2B5EF4-FFF2-40B4-BE49-F238E27FC236}">
                        <a16:creationId xmlns:a16="http://schemas.microsoft.com/office/drawing/2014/main" id="{C741A832-2CD1-4C90-8156-09D39890DDCB}"/>
                      </a:ext>
                    </a:extLst>
                  </p:cNvPr>
                  <p:cNvSpPr/>
                  <p:nvPr/>
                </p:nvSpPr>
                <p:spPr>
                  <a:xfrm rot="10800000" flipH="1">
                    <a:off x="0" y="0"/>
                    <a:ext cx="99347" cy="3183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363"/>
                        </a:lnTo>
                        <a:lnTo>
                          <a:pt x="20484" y="19234"/>
                        </a:lnTo>
                        <a:lnTo>
                          <a:pt x="0" y="21600"/>
                        </a:lnTo>
                        <a:close/>
                      </a:path>
                    </a:pathLst>
                  </a:custGeom>
                  <a:solidFill>
                    <a:srgbClr val="808080"/>
                  </a:solidFill>
                  <a:ln w="12700" cap="flat">
                    <a:noFill/>
                    <a:miter lim="400000"/>
                  </a:ln>
                  <a:effectLst/>
                </p:spPr>
                <p:txBody>
                  <a:bodyPr wrap="square" lIns="45719" tIns="45719" rIns="45719" bIns="45719" numCol="1" anchor="ctr">
                    <a:noAutofit/>
                  </a:bodyPr>
                  <a:lstStyle/>
                  <a:p>
                    <a:pPr defTabSz="855636">
                      <a:defRPr sz="1600"/>
                    </a:pPr>
                    <a:endParaRPr/>
                  </a:p>
                </p:txBody>
              </p:sp>
              <p:sp>
                <p:nvSpPr>
                  <p:cNvPr id="333" name="Freeform 70">
                    <a:extLst>
                      <a:ext uri="{FF2B5EF4-FFF2-40B4-BE49-F238E27FC236}">
                        <a16:creationId xmlns:a16="http://schemas.microsoft.com/office/drawing/2014/main" id="{A67632AE-284A-4995-99F3-EF54718BC0F7}"/>
                      </a:ext>
                    </a:extLst>
                  </p:cNvPr>
                  <p:cNvSpPr/>
                  <p:nvPr/>
                </p:nvSpPr>
                <p:spPr>
                  <a:xfrm rot="10800000">
                    <a:off x="282545" y="0"/>
                    <a:ext cx="99347" cy="3183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363"/>
                        </a:lnTo>
                        <a:lnTo>
                          <a:pt x="20484" y="19234"/>
                        </a:lnTo>
                        <a:lnTo>
                          <a:pt x="0" y="21600"/>
                        </a:lnTo>
                        <a:close/>
                      </a:path>
                    </a:pathLst>
                  </a:custGeom>
                  <a:solidFill>
                    <a:srgbClr val="262626"/>
                  </a:solidFill>
                  <a:ln w="12700" cap="flat">
                    <a:noFill/>
                    <a:miter lim="400000"/>
                  </a:ln>
                  <a:effectLst/>
                </p:spPr>
                <p:txBody>
                  <a:bodyPr wrap="square" lIns="45719" tIns="45719" rIns="45719" bIns="45719" numCol="1" anchor="ctr">
                    <a:noAutofit/>
                  </a:bodyPr>
                  <a:lstStyle/>
                  <a:p>
                    <a:pPr defTabSz="855636">
                      <a:defRPr sz="1600"/>
                    </a:pPr>
                    <a:endParaRPr/>
                  </a:p>
                </p:txBody>
              </p:sp>
            </p:grpSp>
          </p:grpSp>
        </p:grpSp>
        <p:grpSp>
          <p:nvGrpSpPr>
            <p:cNvPr id="323" name="Group 21">
              <a:extLst>
                <a:ext uri="{FF2B5EF4-FFF2-40B4-BE49-F238E27FC236}">
                  <a16:creationId xmlns:a16="http://schemas.microsoft.com/office/drawing/2014/main" id="{10620367-4BEB-4374-96E6-6373CDE06A93}"/>
                </a:ext>
              </a:extLst>
            </p:cNvPr>
            <p:cNvGrpSpPr/>
            <p:nvPr/>
          </p:nvGrpSpPr>
          <p:grpSpPr>
            <a:xfrm>
              <a:off x="-1" y="0"/>
              <a:ext cx="1955426" cy="1955425"/>
              <a:chOff x="0" y="0"/>
              <a:chExt cx="1955424" cy="1955424"/>
            </a:xfrm>
          </p:grpSpPr>
          <p:sp>
            <p:nvSpPr>
              <p:cNvPr id="324" name="Oval 24">
                <a:extLst>
                  <a:ext uri="{FF2B5EF4-FFF2-40B4-BE49-F238E27FC236}">
                    <a16:creationId xmlns:a16="http://schemas.microsoft.com/office/drawing/2014/main" id="{C2F887D3-A7F2-4E5B-9A50-D7D1AE8FD4F3}"/>
                  </a:ext>
                </a:extLst>
              </p:cNvPr>
              <p:cNvSpPr/>
              <p:nvPr/>
            </p:nvSpPr>
            <p:spPr>
              <a:xfrm>
                <a:off x="62984" y="62984"/>
                <a:ext cx="1829457" cy="1829457"/>
              </a:xfrm>
              <a:prstGeom prst="ellipse">
                <a:avLst/>
              </a:prstGeom>
              <a:gradFill flip="none" rotWithShape="1">
                <a:gsLst>
                  <a:gs pos="55088">
                    <a:srgbClr val="FFFFFF"/>
                  </a:gs>
                  <a:gs pos="88275">
                    <a:srgbClr val="E6EAEB"/>
                  </a:gs>
                  <a:gs pos="99960">
                    <a:srgbClr val="CDD5D8"/>
                  </a:gs>
                </a:gsLst>
                <a:path path="shape">
                  <a:fillToRect l="14260" t="20403" r="85739" b="79596"/>
                </a:path>
              </a:gradFill>
              <a:ln w="88900" cap="flat">
                <a:solidFill>
                  <a:srgbClr val="AAA9AB"/>
                </a:solidFill>
                <a:prstDash val="solid"/>
                <a:miter lim="800000"/>
              </a:ln>
              <a:effectLst/>
            </p:spPr>
            <p:txBody>
              <a:bodyPr wrap="square" lIns="45719" tIns="45719" rIns="45719" bIns="45719" numCol="1" anchor="ctr">
                <a:noAutofit/>
              </a:bodyPr>
              <a:lstStyle/>
              <a:p>
                <a:endParaRPr/>
              </a:p>
            </p:txBody>
          </p:sp>
          <p:sp>
            <p:nvSpPr>
              <p:cNvPr id="325" name="Oval 25">
                <a:extLst>
                  <a:ext uri="{FF2B5EF4-FFF2-40B4-BE49-F238E27FC236}">
                    <a16:creationId xmlns:a16="http://schemas.microsoft.com/office/drawing/2014/main" id="{2645CD5E-614C-49B2-BAF0-A747BDDC460C}"/>
                  </a:ext>
                </a:extLst>
              </p:cNvPr>
              <p:cNvSpPr/>
              <p:nvPr/>
            </p:nvSpPr>
            <p:spPr>
              <a:xfrm>
                <a:off x="-1" y="-1"/>
                <a:ext cx="1955426" cy="1955426"/>
              </a:xfrm>
              <a:prstGeom prst="ellipse">
                <a:avLst/>
              </a:prstGeom>
              <a:noFill/>
              <a:ln w="101600" cap="flat">
                <a:solidFill>
                  <a:srgbClr val="D8D7DA"/>
                </a:solidFill>
                <a:prstDash val="solid"/>
                <a:miter lim="800000"/>
              </a:ln>
              <a:effectLst/>
            </p:spPr>
            <p:txBody>
              <a:bodyPr wrap="square" lIns="45719" tIns="45719" rIns="45719" bIns="45719" numCol="1" anchor="ctr">
                <a:noAutofit/>
              </a:bodyPr>
              <a:lstStyle/>
              <a:p>
                <a:endParaRPr/>
              </a:p>
            </p:txBody>
          </p:sp>
          <p:sp>
            <p:nvSpPr>
              <p:cNvPr id="326" name="Freeform 26">
                <a:extLst>
                  <a:ext uri="{FF2B5EF4-FFF2-40B4-BE49-F238E27FC236}">
                    <a16:creationId xmlns:a16="http://schemas.microsoft.com/office/drawing/2014/main" id="{019407C4-C998-4761-8C77-18853F39E2DA}"/>
                  </a:ext>
                </a:extLst>
              </p:cNvPr>
              <p:cNvSpPr/>
              <p:nvPr/>
            </p:nvSpPr>
            <p:spPr>
              <a:xfrm>
                <a:off x="716059" y="233224"/>
                <a:ext cx="1040568" cy="1508624"/>
              </a:xfrm>
              <a:custGeom>
                <a:avLst/>
                <a:gdLst/>
                <a:ahLst/>
                <a:cxnLst>
                  <a:cxn ang="0">
                    <a:pos x="wd2" y="hd2"/>
                  </a:cxn>
                  <a:cxn ang="5400000">
                    <a:pos x="wd2" y="hd2"/>
                  </a:cxn>
                  <a:cxn ang="10800000">
                    <a:pos x="wd2" y="hd2"/>
                  </a:cxn>
                  <a:cxn ang="16200000">
                    <a:pos x="wd2" y="hd2"/>
                  </a:cxn>
                </a:cxnLst>
                <a:rect l="0" t="0" r="r" b="b"/>
                <a:pathLst>
                  <a:path w="21600" h="21600" extrusionOk="0">
                    <a:moveTo>
                      <a:pt x="8353" y="0"/>
                    </a:moveTo>
                    <a:lnTo>
                      <a:pt x="9010" y="69"/>
                    </a:lnTo>
                    <a:cubicBezTo>
                      <a:pt x="16195" y="1083"/>
                      <a:pt x="21600" y="5468"/>
                      <a:pt x="21600" y="10724"/>
                    </a:cubicBezTo>
                    <a:cubicBezTo>
                      <a:pt x="21600" y="16731"/>
                      <a:pt x="14540" y="21600"/>
                      <a:pt x="5832" y="21600"/>
                    </a:cubicBezTo>
                    <a:cubicBezTo>
                      <a:pt x="4199" y="21600"/>
                      <a:pt x="2624" y="21429"/>
                      <a:pt x="1143" y="21111"/>
                    </a:cubicBezTo>
                    <a:lnTo>
                      <a:pt x="0" y="20822"/>
                    </a:lnTo>
                    <a:lnTo>
                      <a:pt x="909" y="20918"/>
                    </a:lnTo>
                    <a:cubicBezTo>
                      <a:pt x="1439" y="20955"/>
                      <a:pt x="1977" y="20974"/>
                      <a:pt x="2521" y="20974"/>
                    </a:cubicBezTo>
                    <a:cubicBezTo>
                      <a:pt x="11230" y="20974"/>
                      <a:pt x="18289" y="16105"/>
                      <a:pt x="18289" y="10098"/>
                    </a:cubicBezTo>
                    <a:cubicBezTo>
                      <a:pt x="18289" y="5593"/>
                      <a:pt x="14318" y="1728"/>
                      <a:pt x="8659" y="77"/>
                    </a:cubicBezTo>
                    <a:lnTo>
                      <a:pt x="8353"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grpSp>
        <p:nvGrpSpPr>
          <p:cNvPr id="343" name="Group">
            <a:extLst>
              <a:ext uri="{FF2B5EF4-FFF2-40B4-BE49-F238E27FC236}">
                <a16:creationId xmlns:a16="http://schemas.microsoft.com/office/drawing/2014/main" id="{3F0BC0B6-3D79-45E9-868C-55096D896D16}"/>
              </a:ext>
            </a:extLst>
          </p:cNvPr>
          <p:cNvGrpSpPr/>
          <p:nvPr/>
        </p:nvGrpSpPr>
        <p:grpSpPr>
          <a:xfrm>
            <a:off x="4733405" y="1658535"/>
            <a:ext cx="2471801" cy="4609802"/>
            <a:chOff x="0" y="0"/>
            <a:chExt cx="2471800" cy="4609801"/>
          </a:xfrm>
        </p:grpSpPr>
        <p:grpSp>
          <p:nvGrpSpPr>
            <p:cNvPr id="344" name="Group">
              <a:extLst>
                <a:ext uri="{FF2B5EF4-FFF2-40B4-BE49-F238E27FC236}">
                  <a16:creationId xmlns:a16="http://schemas.microsoft.com/office/drawing/2014/main" id="{87DED4D3-8C43-45DD-BD9A-C137C6191B06}"/>
                </a:ext>
              </a:extLst>
            </p:cNvPr>
            <p:cNvGrpSpPr/>
            <p:nvPr/>
          </p:nvGrpSpPr>
          <p:grpSpPr>
            <a:xfrm rot="639613">
              <a:off x="1276901" y="98790"/>
              <a:ext cx="290769" cy="4135867"/>
              <a:chOff x="0" y="0"/>
              <a:chExt cx="290768" cy="4135866"/>
            </a:xfrm>
          </p:grpSpPr>
          <p:grpSp>
            <p:nvGrpSpPr>
              <p:cNvPr id="520" name="Group">
                <a:extLst>
                  <a:ext uri="{FF2B5EF4-FFF2-40B4-BE49-F238E27FC236}">
                    <a16:creationId xmlns:a16="http://schemas.microsoft.com/office/drawing/2014/main" id="{CA6B1DC1-FAFC-473A-88AE-D7E0946208E4}"/>
                  </a:ext>
                </a:extLst>
              </p:cNvPr>
              <p:cNvGrpSpPr/>
              <p:nvPr/>
            </p:nvGrpSpPr>
            <p:grpSpPr>
              <a:xfrm>
                <a:off x="8260" y="272918"/>
                <a:ext cx="271751" cy="3596167"/>
                <a:chOff x="0" y="0"/>
                <a:chExt cx="271750" cy="3596166"/>
              </a:xfrm>
            </p:grpSpPr>
            <p:sp>
              <p:nvSpPr>
                <p:cNvPr id="541" name="Freeform 70">
                  <a:extLst>
                    <a:ext uri="{FF2B5EF4-FFF2-40B4-BE49-F238E27FC236}">
                      <a16:creationId xmlns:a16="http://schemas.microsoft.com/office/drawing/2014/main" id="{C19BD86F-0E73-431C-8955-80326F5DE1C1}"/>
                    </a:ext>
                  </a:extLst>
                </p:cNvPr>
                <p:cNvSpPr/>
                <p:nvPr/>
              </p:nvSpPr>
              <p:spPr>
                <a:xfrm rot="10800000" flipH="1">
                  <a:off x="0" y="-1"/>
                  <a:ext cx="70709" cy="3596168"/>
                </a:xfrm>
                <a:prstGeom prst="rect">
                  <a:avLst/>
                </a:prstGeom>
                <a:gradFill flip="none" rotWithShape="1">
                  <a:gsLst>
                    <a:gs pos="1890">
                      <a:srgbClr val="3D8CF2"/>
                    </a:gs>
                    <a:gs pos="48412">
                      <a:srgbClr val="1FA8CF"/>
                    </a:gs>
                    <a:gs pos="98899">
                      <a:srgbClr val="00C4AC"/>
                    </a:gs>
                  </a:gsLst>
                  <a:lin ang="21490814" scaled="0"/>
                </a:gradFill>
                <a:ln w="12700" cap="flat">
                  <a:noFill/>
                  <a:miter lim="400000"/>
                </a:ln>
                <a:effectLst/>
              </p:spPr>
              <p:txBody>
                <a:bodyPr wrap="square" lIns="45719" tIns="45719" rIns="45719" bIns="45719" numCol="1" anchor="ctr">
                  <a:noAutofit/>
                </a:bodyPr>
                <a:lstStyle/>
                <a:p>
                  <a:endParaRPr/>
                </a:p>
              </p:txBody>
            </p:sp>
            <p:sp>
              <p:nvSpPr>
                <p:cNvPr id="542" name="Freeform 68">
                  <a:extLst>
                    <a:ext uri="{FF2B5EF4-FFF2-40B4-BE49-F238E27FC236}">
                      <a16:creationId xmlns:a16="http://schemas.microsoft.com/office/drawing/2014/main" id="{C2063B78-8F50-4116-ADB7-0E1A246D17AF}"/>
                    </a:ext>
                  </a:extLst>
                </p:cNvPr>
                <p:cNvSpPr/>
                <p:nvPr/>
              </p:nvSpPr>
              <p:spPr>
                <a:xfrm rot="10800000" flipH="1">
                  <a:off x="70708" y="-1"/>
                  <a:ext cx="130334" cy="3596168"/>
                </a:xfrm>
                <a:prstGeom prst="rect">
                  <a:avLst/>
                </a:prstGeom>
                <a:gradFill flip="none" rotWithShape="1">
                  <a:gsLst>
                    <a:gs pos="1890">
                      <a:srgbClr val="3D8CF2"/>
                    </a:gs>
                    <a:gs pos="48412">
                      <a:srgbClr val="1FA8CF"/>
                    </a:gs>
                    <a:gs pos="98899">
                      <a:srgbClr val="00C4AC"/>
                    </a:gs>
                  </a:gsLst>
                  <a:lin ang="21490814" scaled="0"/>
                </a:gradFill>
                <a:ln w="12700" cap="flat">
                  <a:noFill/>
                  <a:miter lim="400000"/>
                </a:ln>
                <a:effectLst/>
              </p:spPr>
              <p:txBody>
                <a:bodyPr wrap="square" lIns="45719" tIns="45719" rIns="45719" bIns="45719" numCol="1" anchor="ctr">
                  <a:noAutofit/>
                </a:bodyPr>
                <a:lstStyle/>
                <a:p>
                  <a:endParaRPr/>
                </a:p>
              </p:txBody>
            </p:sp>
            <p:sp>
              <p:nvSpPr>
                <p:cNvPr id="543" name="Freeform 69">
                  <a:extLst>
                    <a:ext uri="{FF2B5EF4-FFF2-40B4-BE49-F238E27FC236}">
                      <a16:creationId xmlns:a16="http://schemas.microsoft.com/office/drawing/2014/main" id="{5C56214B-766B-4850-AE72-669B290C975F}"/>
                    </a:ext>
                  </a:extLst>
                </p:cNvPr>
                <p:cNvSpPr/>
                <p:nvPr/>
              </p:nvSpPr>
              <p:spPr>
                <a:xfrm rot="10800000" flipH="1">
                  <a:off x="201041" y="-1"/>
                  <a:ext cx="70710" cy="3596168"/>
                </a:xfrm>
                <a:prstGeom prst="rect">
                  <a:avLst/>
                </a:prstGeom>
                <a:gradFill flip="none" rotWithShape="1">
                  <a:gsLst>
                    <a:gs pos="1890">
                      <a:srgbClr val="3D8CF2"/>
                    </a:gs>
                    <a:gs pos="48412">
                      <a:srgbClr val="1FA8CF"/>
                    </a:gs>
                    <a:gs pos="98899">
                      <a:srgbClr val="00C4AC"/>
                    </a:gs>
                  </a:gsLst>
                  <a:lin ang="21490814" scaled="0"/>
                </a:gradFill>
                <a:ln w="12700" cap="flat">
                  <a:noFill/>
                  <a:miter lim="400000"/>
                </a:ln>
                <a:effectLst/>
              </p:spPr>
              <p:txBody>
                <a:bodyPr wrap="square" lIns="45719" tIns="45719" rIns="45719" bIns="45719" numCol="1" anchor="ctr">
                  <a:noAutofit/>
                </a:bodyPr>
                <a:lstStyle/>
                <a:p>
                  <a:endParaRPr/>
                </a:p>
              </p:txBody>
            </p:sp>
          </p:grpSp>
          <p:sp>
            <p:nvSpPr>
              <p:cNvPr id="521" name="Rectangle: Rounded Corners 18">
                <a:extLst>
                  <a:ext uri="{FF2B5EF4-FFF2-40B4-BE49-F238E27FC236}">
                    <a16:creationId xmlns:a16="http://schemas.microsoft.com/office/drawing/2014/main" id="{0C9FBE40-9554-4A35-B5B5-6204624094F1}"/>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522" name="Group">
                <a:extLst>
                  <a:ext uri="{FF2B5EF4-FFF2-40B4-BE49-F238E27FC236}">
                    <a16:creationId xmlns:a16="http://schemas.microsoft.com/office/drawing/2014/main" id="{3C50E2EE-1122-458A-9827-8E29E8289768}"/>
                  </a:ext>
                </a:extLst>
              </p:cNvPr>
              <p:cNvGrpSpPr/>
              <p:nvPr/>
            </p:nvGrpSpPr>
            <p:grpSpPr>
              <a:xfrm rot="10800000" flipH="1">
                <a:off x="0" y="3868534"/>
                <a:ext cx="290769" cy="172382"/>
                <a:chOff x="0" y="0"/>
                <a:chExt cx="290768" cy="172380"/>
              </a:xfrm>
            </p:grpSpPr>
            <p:sp>
              <p:nvSpPr>
                <p:cNvPr id="528" name="Rectangle 22">
                  <a:extLst>
                    <a:ext uri="{FF2B5EF4-FFF2-40B4-BE49-F238E27FC236}">
                      <a16:creationId xmlns:a16="http://schemas.microsoft.com/office/drawing/2014/main" id="{0B66C92A-CECC-4B53-AB66-573AFC781123}"/>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29" name="Rectangle 23">
                  <a:extLst>
                    <a:ext uri="{FF2B5EF4-FFF2-40B4-BE49-F238E27FC236}">
                      <a16:creationId xmlns:a16="http://schemas.microsoft.com/office/drawing/2014/main" id="{83F98107-8250-4564-9A78-D39A2708242F}"/>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530" name="Group 24">
                  <a:extLst>
                    <a:ext uri="{FF2B5EF4-FFF2-40B4-BE49-F238E27FC236}">
                      <a16:creationId xmlns:a16="http://schemas.microsoft.com/office/drawing/2014/main" id="{CD565B48-749A-4D39-96C6-B4B360C03412}"/>
                    </a:ext>
                  </a:extLst>
                </p:cNvPr>
                <p:cNvGrpSpPr/>
                <p:nvPr/>
              </p:nvGrpSpPr>
              <p:grpSpPr>
                <a:xfrm rot="21600000">
                  <a:off x="28413" y="65259"/>
                  <a:ext cx="233287" cy="30859"/>
                  <a:chOff x="0" y="0"/>
                  <a:chExt cx="233286" cy="30858"/>
                </a:xfrm>
              </p:grpSpPr>
              <p:sp>
                <p:nvSpPr>
                  <p:cNvPr id="536" name="Oval 30">
                    <a:extLst>
                      <a:ext uri="{FF2B5EF4-FFF2-40B4-BE49-F238E27FC236}">
                        <a16:creationId xmlns:a16="http://schemas.microsoft.com/office/drawing/2014/main" id="{467E8ED6-AB4E-4824-9A5E-03AE89D15875}"/>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7" name="Oval 31">
                    <a:extLst>
                      <a:ext uri="{FF2B5EF4-FFF2-40B4-BE49-F238E27FC236}">
                        <a16:creationId xmlns:a16="http://schemas.microsoft.com/office/drawing/2014/main" id="{BB1850A3-4E7E-47EB-8DC6-DC2FE5DC0B86}"/>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8" name="Oval 32">
                    <a:extLst>
                      <a:ext uri="{FF2B5EF4-FFF2-40B4-BE49-F238E27FC236}">
                        <a16:creationId xmlns:a16="http://schemas.microsoft.com/office/drawing/2014/main" id="{E42BF8C2-4590-4CB1-A4C2-6F99C68856BB}"/>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9" name="Oval 33">
                    <a:extLst>
                      <a:ext uri="{FF2B5EF4-FFF2-40B4-BE49-F238E27FC236}">
                        <a16:creationId xmlns:a16="http://schemas.microsoft.com/office/drawing/2014/main" id="{7A2FCEE0-3F1C-4710-994E-35B44D6981E1}"/>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40" name="Oval 34">
                    <a:extLst>
                      <a:ext uri="{FF2B5EF4-FFF2-40B4-BE49-F238E27FC236}">
                        <a16:creationId xmlns:a16="http://schemas.microsoft.com/office/drawing/2014/main" id="{5DE8C6D6-BC9A-432E-ADED-F81391D96CCC}"/>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531" name="Rectangle 25">
                  <a:extLst>
                    <a:ext uri="{FF2B5EF4-FFF2-40B4-BE49-F238E27FC236}">
                      <a16:creationId xmlns:a16="http://schemas.microsoft.com/office/drawing/2014/main" id="{A0ABB7B7-A973-4039-A2DB-67AF7820D2A9}"/>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2" name="Rectangle 26">
                  <a:extLst>
                    <a:ext uri="{FF2B5EF4-FFF2-40B4-BE49-F238E27FC236}">
                      <a16:creationId xmlns:a16="http://schemas.microsoft.com/office/drawing/2014/main" id="{43C80A6A-F07D-46CA-87F5-A374335A1F84}"/>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3" name="Rectangle 27">
                  <a:extLst>
                    <a:ext uri="{FF2B5EF4-FFF2-40B4-BE49-F238E27FC236}">
                      <a16:creationId xmlns:a16="http://schemas.microsoft.com/office/drawing/2014/main" id="{8B052E1F-1D40-4252-A1DE-702D3FC22D47}"/>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4" name="Rectangle 28">
                  <a:extLst>
                    <a:ext uri="{FF2B5EF4-FFF2-40B4-BE49-F238E27FC236}">
                      <a16:creationId xmlns:a16="http://schemas.microsoft.com/office/drawing/2014/main" id="{CAD265BD-27FB-4423-8C12-C0590D1090E0}"/>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35" name="Rectangle 29">
                  <a:extLst>
                    <a:ext uri="{FF2B5EF4-FFF2-40B4-BE49-F238E27FC236}">
                      <a16:creationId xmlns:a16="http://schemas.microsoft.com/office/drawing/2014/main" id="{83A25905-4F8A-4708-9253-DDA99DE530A0}"/>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523" name="Group">
                <a:extLst>
                  <a:ext uri="{FF2B5EF4-FFF2-40B4-BE49-F238E27FC236}">
                    <a16:creationId xmlns:a16="http://schemas.microsoft.com/office/drawing/2014/main" id="{76D0D90A-FFEB-410D-AED0-743AC26597C6}"/>
                  </a:ext>
                </a:extLst>
              </p:cNvPr>
              <p:cNvGrpSpPr/>
              <p:nvPr/>
            </p:nvGrpSpPr>
            <p:grpSpPr>
              <a:xfrm>
                <a:off x="4701" y="-1"/>
                <a:ext cx="278869" cy="308936"/>
                <a:chOff x="-218" y="46"/>
                <a:chExt cx="278868" cy="308934"/>
              </a:xfrm>
            </p:grpSpPr>
            <p:sp>
              <p:nvSpPr>
                <p:cNvPr id="524" name="Shape">
                  <a:extLst>
                    <a:ext uri="{FF2B5EF4-FFF2-40B4-BE49-F238E27FC236}">
                      <a16:creationId xmlns:a16="http://schemas.microsoft.com/office/drawing/2014/main" id="{F02351CB-47CC-4164-B46C-5DA0BC3C1643}"/>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525" name="Shape">
                  <a:extLst>
                    <a:ext uri="{FF2B5EF4-FFF2-40B4-BE49-F238E27FC236}">
                      <a16:creationId xmlns:a16="http://schemas.microsoft.com/office/drawing/2014/main" id="{DD36F2D6-2C3E-46CC-8266-DF9CBE6E712C}"/>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526" name="Shape">
                  <a:extLst>
                    <a:ext uri="{FF2B5EF4-FFF2-40B4-BE49-F238E27FC236}">
                      <a16:creationId xmlns:a16="http://schemas.microsoft.com/office/drawing/2014/main" id="{48F15B27-9BB1-4B52-B1D6-C9F2716A4E6A}"/>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527" name="Shape">
                  <a:extLst>
                    <a:ext uri="{FF2B5EF4-FFF2-40B4-BE49-F238E27FC236}">
                      <a16:creationId xmlns:a16="http://schemas.microsoft.com/office/drawing/2014/main" id="{372DD085-225C-41D1-8857-25A4560A4105}"/>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45" name="Group">
              <a:extLst>
                <a:ext uri="{FF2B5EF4-FFF2-40B4-BE49-F238E27FC236}">
                  <a16:creationId xmlns:a16="http://schemas.microsoft.com/office/drawing/2014/main" id="{FD3B5771-3D6F-416D-ACA9-04E603F4D05D}"/>
                </a:ext>
              </a:extLst>
            </p:cNvPr>
            <p:cNvGrpSpPr/>
            <p:nvPr/>
          </p:nvGrpSpPr>
          <p:grpSpPr>
            <a:xfrm rot="1327026">
              <a:off x="1328112" y="98790"/>
              <a:ext cx="290770" cy="4135867"/>
              <a:chOff x="0" y="0"/>
              <a:chExt cx="290768" cy="4135866"/>
            </a:xfrm>
          </p:grpSpPr>
          <p:grpSp>
            <p:nvGrpSpPr>
              <p:cNvPr id="496" name="Group">
                <a:extLst>
                  <a:ext uri="{FF2B5EF4-FFF2-40B4-BE49-F238E27FC236}">
                    <a16:creationId xmlns:a16="http://schemas.microsoft.com/office/drawing/2014/main" id="{94BC48B8-B9FC-4E7E-9BDA-9AFDB8E8BA6D}"/>
                  </a:ext>
                </a:extLst>
              </p:cNvPr>
              <p:cNvGrpSpPr/>
              <p:nvPr/>
            </p:nvGrpSpPr>
            <p:grpSpPr>
              <a:xfrm>
                <a:off x="8260" y="272918"/>
                <a:ext cx="271751" cy="3596167"/>
                <a:chOff x="0" y="0"/>
                <a:chExt cx="271750" cy="3596166"/>
              </a:xfrm>
            </p:grpSpPr>
            <p:sp>
              <p:nvSpPr>
                <p:cNvPr id="517" name="Freeform 70">
                  <a:extLst>
                    <a:ext uri="{FF2B5EF4-FFF2-40B4-BE49-F238E27FC236}">
                      <a16:creationId xmlns:a16="http://schemas.microsoft.com/office/drawing/2014/main" id="{50823C17-76BC-4B6F-B86A-50D07D5720CD}"/>
                    </a:ext>
                  </a:extLst>
                </p:cNvPr>
                <p:cNvSpPr/>
                <p:nvPr/>
              </p:nvSpPr>
              <p:spPr>
                <a:xfrm rot="10800000" flipH="1">
                  <a:off x="0" y="-1"/>
                  <a:ext cx="70709" cy="3596168"/>
                </a:xfrm>
                <a:prstGeom prst="rect">
                  <a:avLst/>
                </a:prstGeom>
                <a:gradFill flip="none" rotWithShape="1">
                  <a:gsLst>
                    <a:gs pos="23892">
                      <a:srgbClr val="21C885"/>
                    </a:gs>
                    <a:gs pos="89478">
                      <a:srgbClr val="7FE478"/>
                    </a:gs>
                    <a:gs pos="100000">
                      <a:srgbClr val="DEFF6B"/>
                    </a:gs>
                  </a:gsLst>
                  <a:lin ang="10599056" scaled="0"/>
                </a:gradFill>
                <a:ln w="12700" cap="flat">
                  <a:noFill/>
                  <a:miter lim="400000"/>
                </a:ln>
                <a:effectLst/>
              </p:spPr>
              <p:txBody>
                <a:bodyPr wrap="square" lIns="45719" tIns="45719" rIns="45719" bIns="45719" numCol="1" anchor="ctr">
                  <a:noAutofit/>
                </a:bodyPr>
                <a:lstStyle/>
                <a:p>
                  <a:endParaRPr/>
                </a:p>
              </p:txBody>
            </p:sp>
            <p:sp>
              <p:nvSpPr>
                <p:cNvPr id="518" name="Freeform 68">
                  <a:extLst>
                    <a:ext uri="{FF2B5EF4-FFF2-40B4-BE49-F238E27FC236}">
                      <a16:creationId xmlns:a16="http://schemas.microsoft.com/office/drawing/2014/main" id="{EF2F3438-561F-47D3-8012-C6BCFA0C85BD}"/>
                    </a:ext>
                  </a:extLst>
                </p:cNvPr>
                <p:cNvSpPr/>
                <p:nvPr/>
              </p:nvSpPr>
              <p:spPr>
                <a:xfrm rot="10800000" flipH="1">
                  <a:off x="70708" y="-1"/>
                  <a:ext cx="130334" cy="3596168"/>
                </a:xfrm>
                <a:prstGeom prst="rect">
                  <a:avLst/>
                </a:prstGeom>
                <a:gradFill flip="none" rotWithShape="1">
                  <a:gsLst>
                    <a:gs pos="23892">
                      <a:srgbClr val="21C885"/>
                    </a:gs>
                    <a:gs pos="89478">
                      <a:srgbClr val="7FE478"/>
                    </a:gs>
                    <a:gs pos="100000">
                      <a:srgbClr val="DEFF6B"/>
                    </a:gs>
                  </a:gsLst>
                  <a:lin ang="10599056" scaled="0"/>
                </a:gradFill>
                <a:ln w="12700" cap="flat">
                  <a:noFill/>
                  <a:miter lim="400000"/>
                </a:ln>
                <a:effectLst/>
              </p:spPr>
              <p:txBody>
                <a:bodyPr wrap="square" lIns="45719" tIns="45719" rIns="45719" bIns="45719" numCol="1" anchor="ctr">
                  <a:noAutofit/>
                </a:bodyPr>
                <a:lstStyle/>
                <a:p>
                  <a:endParaRPr/>
                </a:p>
              </p:txBody>
            </p:sp>
            <p:sp>
              <p:nvSpPr>
                <p:cNvPr id="519" name="Freeform 69">
                  <a:extLst>
                    <a:ext uri="{FF2B5EF4-FFF2-40B4-BE49-F238E27FC236}">
                      <a16:creationId xmlns:a16="http://schemas.microsoft.com/office/drawing/2014/main" id="{19125665-02C3-4992-BBCF-5CA241713D74}"/>
                    </a:ext>
                  </a:extLst>
                </p:cNvPr>
                <p:cNvSpPr/>
                <p:nvPr/>
              </p:nvSpPr>
              <p:spPr>
                <a:xfrm rot="10800000" flipH="1">
                  <a:off x="201041" y="-1"/>
                  <a:ext cx="70710" cy="3596168"/>
                </a:xfrm>
                <a:prstGeom prst="rect">
                  <a:avLst/>
                </a:prstGeom>
                <a:gradFill flip="none" rotWithShape="1">
                  <a:gsLst>
                    <a:gs pos="23892">
                      <a:srgbClr val="21C885"/>
                    </a:gs>
                    <a:gs pos="89478">
                      <a:srgbClr val="7FE478"/>
                    </a:gs>
                    <a:gs pos="100000">
                      <a:srgbClr val="DEFF6B"/>
                    </a:gs>
                  </a:gsLst>
                  <a:lin ang="10599056" scaled="0"/>
                </a:gradFill>
                <a:ln w="12700" cap="flat">
                  <a:noFill/>
                  <a:miter lim="400000"/>
                </a:ln>
                <a:effectLst/>
              </p:spPr>
              <p:txBody>
                <a:bodyPr wrap="square" lIns="45719" tIns="45719" rIns="45719" bIns="45719" numCol="1" anchor="ctr">
                  <a:noAutofit/>
                </a:bodyPr>
                <a:lstStyle/>
                <a:p>
                  <a:endParaRPr/>
                </a:p>
              </p:txBody>
            </p:sp>
          </p:grpSp>
          <p:sp>
            <p:nvSpPr>
              <p:cNvPr id="497" name="Rectangle: Rounded Corners 18">
                <a:extLst>
                  <a:ext uri="{FF2B5EF4-FFF2-40B4-BE49-F238E27FC236}">
                    <a16:creationId xmlns:a16="http://schemas.microsoft.com/office/drawing/2014/main" id="{0CFBE38F-D1A1-4B77-BDC4-912ABBB021F0}"/>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98" name="Group">
                <a:extLst>
                  <a:ext uri="{FF2B5EF4-FFF2-40B4-BE49-F238E27FC236}">
                    <a16:creationId xmlns:a16="http://schemas.microsoft.com/office/drawing/2014/main" id="{8BD02F69-E617-43FA-B819-7A248B8CAB26}"/>
                  </a:ext>
                </a:extLst>
              </p:cNvPr>
              <p:cNvGrpSpPr/>
              <p:nvPr/>
            </p:nvGrpSpPr>
            <p:grpSpPr>
              <a:xfrm rot="10800000" flipH="1">
                <a:off x="0" y="3868534"/>
                <a:ext cx="290769" cy="172382"/>
                <a:chOff x="0" y="0"/>
                <a:chExt cx="290768" cy="172380"/>
              </a:xfrm>
            </p:grpSpPr>
            <p:sp>
              <p:nvSpPr>
                <p:cNvPr id="504" name="Rectangle 22">
                  <a:extLst>
                    <a:ext uri="{FF2B5EF4-FFF2-40B4-BE49-F238E27FC236}">
                      <a16:creationId xmlns:a16="http://schemas.microsoft.com/office/drawing/2014/main" id="{3A16C2A8-0262-4C3B-8FE4-E982DA042D1B}"/>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05" name="Rectangle 23">
                  <a:extLst>
                    <a:ext uri="{FF2B5EF4-FFF2-40B4-BE49-F238E27FC236}">
                      <a16:creationId xmlns:a16="http://schemas.microsoft.com/office/drawing/2014/main" id="{F0A692FA-ADE5-4410-B31E-A86BA18C83F3}"/>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506" name="Group 24">
                  <a:extLst>
                    <a:ext uri="{FF2B5EF4-FFF2-40B4-BE49-F238E27FC236}">
                      <a16:creationId xmlns:a16="http://schemas.microsoft.com/office/drawing/2014/main" id="{F485A43E-7F30-42D8-9DB9-853DBA044178}"/>
                    </a:ext>
                  </a:extLst>
                </p:cNvPr>
                <p:cNvGrpSpPr/>
                <p:nvPr/>
              </p:nvGrpSpPr>
              <p:grpSpPr>
                <a:xfrm rot="21600000">
                  <a:off x="28413" y="65259"/>
                  <a:ext cx="233287" cy="30859"/>
                  <a:chOff x="0" y="0"/>
                  <a:chExt cx="233286" cy="30858"/>
                </a:xfrm>
              </p:grpSpPr>
              <p:sp>
                <p:nvSpPr>
                  <p:cNvPr id="512" name="Oval 30">
                    <a:extLst>
                      <a:ext uri="{FF2B5EF4-FFF2-40B4-BE49-F238E27FC236}">
                        <a16:creationId xmlns:a16="http://schemas.microsoft.com/office/drawing/2014/main" id="{2231BFC9-6296-4345-9895-E3547BA748FA}"/>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3" name="Oval 31">
                    <a:extLst>
                      <a:ext uri="{FF2B5EF4-FFF2-40B4-BE49-F238E27FC236}">
                        <a16:creationId xmlns:a16="http://schemas.microsoft.com/office/drawing/2014/main" id="{67FC65EE-6601-4C1C-96BA-CC406F2BB79E}"/>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4" name="Oval 32">
                    <a:extLst>
                      <a:ext uri="{FF2B5EF4-FFF2-40B4-BE49-F238E27FC236}">
                        <a16:creationId xmlns:a16="http://schemas.microsoft.com/office/drawing/2014/main" id="{CC97A661-5C87-4157-B784-781530325925}"/>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5" name="Oval 33">
                    <a:extLst>
                      <a:ext uri="{FF2B5EF4-FFF2-40B4-BE49-F238E27FC236}">
                        <a16:creationId xmlns:a16="http://schemas.microsoft.com/office/drawing/2014/main" id="{BA50B21A-9E5E-4C2B-BA37-942DA843B245}"/>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6" name="Oval 34">
                    <a:extLst>
                      <a:ext uri="{FF2B5EF4-FFF2-40B4-BE49-F238E27FC236}">
                        <a16:creationId xmlns:a16="http://schemas.microsoft.com/office/drawing/2014/main" id="{65DD696B-C23D-4888-B1A6-E4D47EBC90E0}"/>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507" name="Rectangle 25">
                  <a:extLst>
                    <a:ext uri="{FF2B5EF4-FFF2-40B4-BE49-F238E27FC236}">
                      <a16:creationId xmlns:a16="http://schemas.microsoft.com/office/drawing/2014/main" id="{A8F1AAF4-2A8B-4009-B944-4C8DE6CFCDE7}"/>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08" name="Rectangle 26">
                  <a:extLst>
                    <a:ext uri="{FF2B5EF4-FFF2-40B4-BE49-F238E27FC236}">
                      <a16:creationId xmlns:a16="http://schemas.microsoft.com/office/drawing/2014/main" id="{055DB6B4-4BB6-4922-B6E5-5AEF2977F338}"/>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09" name="Rectangle 27">
                  <a:extLst>
                    <a:ext uri="{FF2B5EF4-FFF2-40B4-BE49-F238E27FC236}">
                      <a16:creationId xmlns:a16="http://schemas.microsoft.com/office/drawing/2014/main" id="{D1609BC7-2162-458A-89A9-8DAF8D0ED06E}"/>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0" name="Rectangle 28">
                  <a:extLst>
                    <a:ext uri="{FF2B5EF4-FFF2-40B4-BE49-F238E27FC236}">
                      <a16:creationId xmlns:a16="http://schemas.microsoft.com/office/drawing/2014/main" id="{6D71000B-E598-4658-986F-2B17A6571510}"/>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511" name="Rectangle 29">
                  <a:extLst>
                    <a:ext uri="{FF2B5EF4-FFF2-40B4-BE49-F238E27FC236}">
                      <a16:creationId xmlns:a16="http://schemas.microsoft.com/office/drawing/2014/main" id="{C53EF9EF-811A-4DFA-9954-A00B991EE60B}"/>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499" name="Group">
                <a:extLst>
                  <a:ext uri="{FF2B5EF4-FFF2-40B4-BE49-F238E27FC236}">
                    <a16:creationId xmlns:a16="http://schemas.microsoft.com/office/drawing/2014/main" id="{3D97FF6F-6AE1-48C5-BB90-DB9EF5ABC73A}"/>
                  </a:ext>
                </a:extLst>
              </p:cNvPr>
              <p:cNvGrpSpPr/>
              <p:nvPr/>
            </p:nvGrpSpPr>
            <p:grpSpPr>
              <a:xfrm>
                <a:off x="4701" y="-1"/>
                <a:ext cx="278869" cy="308936"/>
                <a:chOff x="-218" y="46"/>
                <a:chExt cx="278868" cy="308934"/>
              </a:xfrm>
            </p:grpSpPr>
            <p:sp>
              <p:nvSpPr>
                <p:cNvPr id="500" name="Shape">
                  <a:extLst>
                    <a:ext uri="{FF2B5EF4-FFF2-40B4-BE49-F238E27FC236}">
                      <a16:creationId xmlns:a16="http://schemas.microsoft.com/office/drawing/2014/main" id="{1EEF9170-731D-4118-9BE3-43B1D87A2AF7}"/>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501" name="Shape">
                  <a:extLst>
                    <a:ext uri="{FF2B5EF4-FFF2-40B4-BE49-F238E27FC236}">
                      <a16:creationId xmlns:a16="http://schemas.microsoft.com/office/drawing/2014/main" id="{6FC6FE8B-8C31-4641-B5C9-15706C4B106A}"/>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502" name="Shape">
                  <a:extLst>
                    <a:ext uri="{FF2B5EF4-FFF2-40B4-BE49-F238E27FC236}">
                      <a16:creationId xmlns:a16="http://schemas.microsoft.com/office/drawing/2014/main" id="{5AF92466-9CA5-4357-B468-6981D40A2AD0}"/>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503" name="Shape">
                  <a:extLst>
                    <a:ext uri="{FF2B5EF4-FFF2-40B4-BE49-F238E27FC236}">
                      <a16:creationId xmlns:a16="http://schemas.microsoft.com/office/drawing/2014/main" id="{D65E829C-381F-45D3-93B9-D21F73509020}"/>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46" name="Group">
              <a:extLst>
                <a:ext uri="{FF2B5EF4-FFF2-40B4-BE49-F238E27FC236}">
                  <a16:creationId xmlns:a16="http://schemas.microsoft.com/office/drawing/2014/main" id="{A1720EA3-A733-4927-B43A-AECB58970259}"/>
                </a:ext>
              </a:extLst>
            </p:cNvPr>
            <p:cNvGrpSpPr/>
            <p:nvPr/>
          </p:nvGrpSpPr>
          <p:grpSpPr>
            <a:xfrm rot="20165815">
              <a:off x="1222902" y="-115882"/>
              <a:ext cx="290769" cy="4135867"/>
              <a:chOff x="0" y="0"/>
              <a:chExt cx="290768" cy="4135866"/>
            </a:xfrm>
          </p:grpSpPr>
          <p:grpSp>
            <p:nvGrpSpPr>
              <p:cNvPr id="472" name="Group">
                <a:extLst>
                  <a:ext uri="{FF2B5EF4-FFF2-40B4-BE49-F238E27FC236}">
                    <a16:creationId xmlns:a16="http://schemas.microsoft.com/office/drawing/2014/main" id="{AC94EFA0-45EC-4273-AF95-B4155604FFD8}"/>
                  </a:ext>
                </a:extLst>
              </p:cNvPr>
              <p:cNvGrpSpPr/>
              <p:nvPr/>
            </p:nvGrpSpPr>
            <p:grpSpPr>
              <a:xfrm>
                <a:off x="8260" y="272918"/>
                <a:ext cx="271751" cy="3596167"/>
                <a:chOff x="0" y="0"/>
                <a:chExt cx="271750" cy="3596166"/>
              </a:xfrm>
            </p:grpSpPr>
            <p:sp>
              <p:nvSpPr>
                <p:cNvPr id="493" name="Freeform 70">
                  <a:extLst>
                    <a:ext uri="{FF2B5EF4-FFF2-40B4-BE49-F238E27FC236}">
                      <a16:creationId xmlns:a16="http://schemas.microsoft.com/office/drawing/2014/main" id="{EE0E9317-D0D6-41C8-98F1-24365204A7D0}"/>
                    </a:ext>
                  </a:extLst>
                </p:cNvPr>
                <p:cNvSpPr/>
                <p:nvPr/>
              </p:nvSpPr>
              <p:spPr>
                <a:xfrm rot="10800000" flipH="1">
                  <a:off x="0" y="-1"/>
                  <a:ext cx="70709" cy="3596168"/>
                </a:xfrm>
                <a:prstGeom prst="rect">
                  <a:avLst/>
                </a:prstGeom>
                <a:gradFill flip="none" rotWithShape="1">
                  <a:gsLst>
                    <a:gs pos="1890">
                      <a:srgbClr val="FF2A70"/>
                    </a:gs>
                    <a:gs pos="64135">
                      <a:srgbClr val="E1359B"/>
                    </a:gs>
                    <a:gs pos="98899">
                      <a:srgbClr val="C23FC6"/>
                    </a:gs>
                  </a:gsLst>
                  <a:lin ang="10885983" scaled="0"/>
                </a:gradFill>
                <a:ln w="12700" cap="flat">
                  <a:noFill/>
                  <a:miter lim="400000"/>
                </a:ln>
                <a:effectLst/>
              </p:spPr>
              <p:txBody>
                <a:bodyPr wrap="square" lIns="45719" tIns="45719" rIns="45719" bIns="45719" numCol="1" anchor="ctr">
                  <a:noAutofit/>
                </a:bodyPr>
                <a:lstStyle/>
                <a:p>
                  <a:endParaRPr/>
                </a:p>
              </p:txBody>
            </p:sp>
            <p:sp>
              <p:nvSpPr>
                <p:cNvPr id="494" name="Freeform 68">
                  <a:extLst>
                    <a:ext uri="{FF2B5EF4-FFF2-40B4-BE49-F238E27FC236}">
                      <a16:creationId xmlns:a16="http://schemas.microsoft.com/office/drawing/2014/main" id="{2FBFEB04-BA29-433D-81D4-0ACA1352A1C7}"/>
                    </a:ext>
                  </a:extLst>
                </p:cNvPr>
                <p:cNvSpPr/>
                <p:nvPr/>
              </p:nvSpPr>
              <p:spPr>
                <a:xfrm rot="10800000" flipH="1">
                  <a:off x="70708" y="-1"/>
                  <a:ext cx="130334" cy="3596168"/>
                </a:xfrm>
                <a:prstGeom prst="rect">
                  <a:avLst/>
                </a:prstGeom>
                <a:gradFill flip="none" rotWithShape="1">
                  <a:gsLst>
                    <a:gs pos="1890">
                      <a:srgbClr val="FF2A70"/>
                    </a:gs>
                    <a:gs pos="64135">
                      <a:srgbClr val="E1359B"/>
                    </a:gs>
                    <a:gs pos="98899">
                      <a:srgbClr val="C23FC6"/>
                    </a:gs>
                  </a:gsLst>
                  <a:lin ang="10885983" scaled="0"/>
                </a:gradFill>
                <a:ln w="12700" cap="flat">
                  <a:noFill/>
                  <a:miter lim="400000"/>
                </a:ln>
                <a:effectLst/>
              </p:spPr>
              <p:txBody>
                <a:bodyPr wrap="square" lIns="45719" tIns="45719" rIns="45719" bIns="45719" numCol="1" anchor="ctr">
                  <a:noAutofit/>
                </a:bodyPr>
                <a:lstStyle/>
                <a:p>
                  <a:endParaRPr/>
                </a:p>
              </p:txBody>
            </p:sp>
            <p:sp>
              <p:nvSpPr>
                <p:cNvPr id="495" name="Freeform 69">
                  <a:extLst>
                    <a:ext uri="{FF2B5EF4-FFF2-40B4-BE49-F238E27FC236}">
                      <a16:creationId xmlns:a16="http://schemas.microsoft.com/office/drawing/2014/main" id="{F5391D9C-0537-4654-805E-2AD52F13C7F1}"/>
                    </a:ext>
                  </a:extLst>
                </p:cNvPr>
                <p:cNvSpPr/>
                <p:nvPr/>
              </p:nvSpPr>
              <p:spPr>
                <a:xfrm rot="10800000" flipH="1">
                  <a:off x="201041" y="-1"/>
                  <a:ext cx="70710" cy="3596168"/>
                </a:xfrm>
                <a:prstGeom prst="rect">
                  <a:avLst/>
                </a:prstGeom>
                <a:gradFill flip="none" rotWithShape="1">
                  <a:gsLst>
                    <a:gs pos="1890">
                      <a:srgbClr val="FF2A70"/>
                    </a:gs>
                    <a:gs pos="64135">
                      <a:srgbClr val="E1359B"/>
                    </a:gs>
                    <a:gs pos="98899">
                      <a:srgbClr val="C23FC6"/>
                    </a:gs>
                  </a:gsLst>
                  <a:lin ang="10885983" scaled="0"/>
                </a:gradFill>
                <a:ln w="12700" cap="flat">
                  <a:noFill/>
                  <a:miter lim="400000"/>
                </a:ln>
                <a:effectLst/>
              </p:spPr>
              <p:txBody>
                <a:bodyPr wrap="square" lIns="45719" tIns="45719" rIns="45719" bIns="45719" numCol="1" anchor="ctr">
                  <a:noAutofit/>
                </a:bodyPr>
                <a:lstStyle/>
                <a:p>
                  <a:endParaRPr/>
                </a:p>
              </p:txBody>
            </p:sp>
          </p:grpSp>
          <p:sp>
            <p:nvSpPr>
              <p:cNvPr id="473" name="Rectangle: Rounded Corners 18">
                <a:extLst>
                  <a:ext uri="{FF2B5EF4-FFF2-40B4-BE49-F238E27FC236}">
                    <a16:creationId xmlns:a16="http://schemas.microsoft.com/office/drawing/2014/main" id="{86A5354D-AE42-45C4-9640-F3CF0A5B61D2}"/>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74" name="Group">
                <a:extLst>
                  <a:ext uri="{FF2B5EF4-FFF2-40B4-BE49-F238E27FC236}">
                    <a16:creationId xmlns:a16="http://schemas.microsoft.com/office/drawing/2014/main" id="{D887EB4A-8CDC-4740-84D9-370A0170AF9A}"/>
                  </a:ext>
                </a:extLst>
              </p:cNvPr>
              <p:cNvGrpSpPr/>
              <p:nvPr/>
            </p:nvGrpSpPr>
            <p:grpSpPr>
              <a:xfrm rot="10800000" flipH="1">
                <a:off x="0" y="3868534"/>
                <a:ext cx="290769" cy="172382"/>
                <a:chOff x="0" y="0"/>
                <a:chExt cx="290768" cy="172380"/>
              </a:xfrm>
            </p:grpSpPr>
            <p:sp>
              <p:nvSpPr>
                <p:cNvPr id="480" name="Rectangle 22">
                  <a:extLst>
                    <a:ext uri="{FF2B5EF4-FFF2-40B4-BE49-F238E27FC236}">
                      <a16:creationId xmlns:a16="http://schemas.microsoft.com/office/drawing/2014/main" id="{18A4DE00-BD36-4F89-BE49-E6D4F4E06B27}"/>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1" name="Rectangle 23">
                  <a:extLst>
                    <a:ext uri="{FF2B5EF4-FFF2-40B4-BE49-F238E27FC236}">
                      <a16:creationId xmlns:a16="http://schemas.microsoft.com/office/drawing/2014/main" id="{11DC965A-1A57-4881-9D78-0A1327D9A4B5}"/>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82" name="Group 24">
                  <a:extLst>
                    <a:ext uri="{FF2B5EF4-FFF2-40B4-BE49-F238E27FC236}">
                      <a16:creationId xmlns:a16="http://schemas.microsoft.com/office/drawing/2014/main" id="{C4699050-D2DC-4F2D-8FF4-10385B211AFE}"/>
                    </a:ext>
                  </a:extLst>
                </p:cNvPr>
                <p:cNvGrpSpPr/>
                <p:nvPr/>
              </p:nvGrpSpPr>
              <p:grpSpPr>
                <a:xfrm rot="21600000">
                  <a:off x="28413" y="65259"/>
                  <a:ext cx="233287" cy="30859"/>
                  <a:chOff x="0" y="0"/>
                  <a:chExt cx="233286" cy="30858"/>
                </a:xfrm>
              </p:grpSpPr>
              <p:sp>
                <p:nvSpPr>
                  <p:cNvPr id="488" name="Oval 30">
                    <a:extLst>
                      <a:ext uri="{FF2B5EF4-FFF2-40B4-BE49-F238E27FC236}">
                        <a16:creationId xmlns:a16="http://schemas.microsoft.com/office/drawing/2014/main" id="{8ABD58FF-8002-4232-8E54-953A2E507B3F}"/>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9" name="Oval 31">
                    <a:extLst>
                      <a:ext uri="{FF2B5EF4-FFF2-40B4-BE49-F238E27FC236}">
                        <a16:creationId xmlns:a16="http://schemas.microsoft.com/office/drawing/2014/main" id="{5DEB9503-AD59-40F6-B770-ADBE34A476E7}"/>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90" name="Oval 32">
                    <a:extLst>
                      <a:ext uri="{FF2B5EF4-FFF2-40B4-BE49-F238E27FC236}">
                        <a16:creationId xmlns:a16="http://schemas.microsoft.com/office/drawing/2014/main" id="{7022C570-42F5-4632-BCCD-049D7314E31C}"/>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91" name="Oval 33">
                    <a:extLst>
                      <a:ext uri="{FF2B5EF4-FFF2-40B4-BE49-F238E27FC236}">
                        <a16:creationId xmlns:a16="http://schemas.microsoft.com/office/drawing/2014/main" id="{34C241B2-24A3-4EEE-A701-7AB837CD118B}"/>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92" name="Oval 34">
                    <a:extLst>
                      <a:ext uri="{FF2B5EF4-FFF2-40B4-BE49-F238E27FC236}">
                        <a16:creationId xmlns:a16="http://schemas.microsoft.com/office/drawing/2014/main" id="{5C7EC1A9-679F-48C7-ADC6-EE67481024D8}"/>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483" name="Rectangle 25">
                  <a:extLst>
                    <a:ext uri="{FF2B5EF4-FFF2-40B4-BE49-F238E27FC236}">
                      <a16:creationId xmlns:a16="http://schemas.microsoft.com/office/drawing/2014/main" id="{AFA0D2D6-E882-4F76-AF25-397C91237141}"/>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4" name="Rectangle 26">
                  <a:extLst>
                    <a:ext uri="{FF2B5EF4-FFF2-40B4-BE49-F238E27FC236}">
                      <a16:creationId xmlns:a16="http://schemas.microsoft.com/office/drawing/2014/main" id="{5310B586-E759-4438-9E6E-A4EC241A5880}"/>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5" name="Rectangle 27">
                  <a:extLst>
                    <a:ext uri="{FF2B5EF4-FFF2-40B4-BE49-F238E27FC236}">
                      <a16:creationId xmlns:a16="http://schemas.microsoft.com/office/drawing/2014/main" id="{BD27E80F-43DC-4C3D-8335-61B5614C4E75}"/>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6" name="Rectangle 28">
                  <a:extLst>
                    <a:ext uri="{FF2B5EF4-FFF2-40B4-BE49-F238E27FC236}">
                      <a16:creationId xmlns:a16="http://schemas.microsoft.com/office/drawing/2014/main" id="{DBE5672C-81B8-487D-A4AF-29DAFEB70A00}"/>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87" name="Rectangle 29">
                  <a:extLst>
                    <a:ext uri="{FF2B5EF4-FFF2-40B4-BE49-F238E27FC236}">
                      <a16:creationId xmlns:a16="http://schemas.microsoft.com/office/drawing/2014/main" id="{5A72AAAE-F2B5-4F1C-96F1-87463801247A}"/>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475" name="Group">
                <a:extLst>
                  <a:ext uri="{FF2B5EF4-FFF2-40B4-BE49-F238E27FC236}">
                    <a16:creationId xmlns:a16="http://schemas.microsoft.com/office/drawing/2014/main" id="{0196BDC4-64C2-401F-9BE9-9028E35E710C}"/>
                  </a:ext>
                </a:extLst>
              </p:cNvPr>
              <p:cNvGrpSpPr/>
              <p:nvPr/>
            </p:nvGrpSpPr>
            <p:grpSpPr>
              <a:xfrm>
                <a:off x="4701" y="0"/>
                <a:ext cx="278869" cy="308935"/>
                <a:chOff x="-218" y="46"/>
                <a:chExt cx="278868" cy="308934"/>
              </a:xfrm>
            </p:grpSpPr>
            <p:sp>
              <p:nvSpPr>
                <p:cNvPr id="476" name="Shape">
                  <a:extLst>
                    <a:ext uri="{FF2B5EF4-FFF2-40B4-BE49-F238E27FC236}">
                      <a16:creationId xmlns:a16="http://schemas.microsoft.com/office/drawing/2014/main" id="{8B79078F-D3B6-44D1-80C8-2F9276E95DAC}"/>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477" name="Shape">
                  <a:extLst>
                    <a:ext uri="{FF2B5EF4-FFF2-40B4-BE49-F238E27FC236}">
                      <a16:creationId xmlns:a16="http://schemas.microsoft.com/office/drawing/2014/main" id="{73AD969E-1E2F-4E4F-9235-AED463C07EF8}"/>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478" name="Shape">
                  <a:extLst>
                    <a:ext uri="{FF2B5EF4-FFF2-40B4-BE49-F238E27FC236}">
                      <a16:creationId xmlns:a16="http://schemas.microsoft.com/office/drawing/2014/main" id="{12A09B6D-B8CA-4FDA-AD28-64D18577A396}"/>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479" name="Shape">
                  <a:extLst>
                    <a:ext uri="{FF2B5EF4-FFF2-40B4-BE49-F238E27FC236}">
                      <a16:creationId xmlns:a16="http://schemas.microsoft.com/office/drawing/2014/main" id="{CC58936A-59A6-44A3-A127-069AA84346CD}"/>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47" name="Group">
              <a:extLst>
                <a:ext uri="{FF2B5EF4-FFF2-40B4-BE49-F238E27FC236}">
                  <a16:creationId xmlns:a16="http://schemas.microsoft.com/office/drawing/2014/main" id="{8E33DA21-C55A-41FD-8551-8CC872130287}"/>
                </a:ext>
              </a:extLst>
            </p:cNvPr>
            <p:cNvGrpSpPr/>
            <p:nvPr/>
          </p:nvGrpSpPr>
          <p:grpSpPr>
            <a:xfrm rot="20853228">
              <a:off x="1276901" y="-17266"/>
              <a:ext cx="290769" cy="4135868"/>
              <a:chOff x="0" y="0"/>
              <a:chExt cx="290768" cy="4135866"/>
            </a:xfrm>
          </p:grpSpPr>
          <p:grpSp>
            <p:nvGrpSpPr>
              <p:cNvPr id="448" name="Group">
                <a:extLst>
                  <a:ext uri="{FF2B5EF4-FFF2-40B4-BE49-F238E27FC236}">
                    <a16:creationId xmlns:a16="http://schemas.microsoft.com/office/drawing/2014/main" id="{B6F85784-907D-44DB-8E5E-82AE56EE47E4}"/>
                  </a:ext>
                </a:extLst>
              </p:cNvPr>
              <p:cNvGrpSpPr/>
              <p:nvPr/>
            </p:nvGrpSpPr>
            <p:grpSpPr>
              <a:xfrm>
                <a:off x="8260" y="272918"/>
                <a:ext cx="271751" cy="3596167"/>
                <a:chOff x="0" y="0"/>
                <a:chExt cx="271750" cy="3596166"/>
              </a:xfrm>
            </p:grpSpPr>
            <p:sp>
              <p:nvSpPr>
                <p:cNvPr id="469" name="Freeform 70">
                  <a:extLst>
                    <a:ext uri="{FF2B5EF4-FFF2-40B4-BE49-F238E27FC236}">
                      <a16:creationId xmlns:a16="http://schemas.microsoft.com/office/drawing/2014/main" id="{A9A70396-6D01-41D2-B8E9-72F768742452}"/>
                    </a:ext>
                  </a:extLst>
                </p:cNvPr>
                <p:cNvSpPr/>
                <p:nvPr/>
              </p:nvSpPr>
              <p:spPr>
                <a:xfrm rot="10800000" flipH="1">
                  <a:off x="0" y="-1"/>
                  <a:ext cx="70709" cy="3596168"/>
                </a:xfrm>
                <a:prstGeom prst="rect">
                  <a:avLst/>
                </a:prstGeom>
                <a:gradFill flip="none" rotWithShape="1">
                  <a:gsLst>
                    <a:gs pos="2419">
                      <a:srgbClr val="337C7A"/>
                    </a:gs>
                    <a:gs pos="29316">
                      <a:srgbClr val="19989A"/>
                    </a:gs>
                    <a:gs pos="100000">
                      <a:srgbClr val="00B4B9"/>
                    </a:gs>
                  </a:gsLst>
                  <a:lin ang="54345" scaled="0"/>
                </a:gradFill>
                <a:ln w="12700" cap="flat">
                  <a:noFill/>
                  <a:miter lim="400000"/>
                </a:ln>
                <a:effectLst/>
              </p:spPr>
              <p:txBody>
                <a:bodyPr wrap="square" lIns="45719" tIns="45719" rIns="45719" bIns="45719" numCol="1" anchor="ctr">
                  <a:noAutofit/>
                </a:bodyPr>
                <a:lstStyle/>
                <a:p>
                  <a:endParaRPr/>
                </a:p>
              </p:txBody>
            </p:sp>
            <p:sp>
              <p:nvSpPr>
                <p:cNvPr id="470" name="Freeform 68">
                  <a:extLst>
                    <a:ext uri="{FF2B5EF4-FFF2-40B4-BE49-F238E27FC236}">
                      <a16:creationId xmlns:a16="http://schemas.microsoft.com/office/drawing/2014/main" id="{E79EC004-E249-499C-85AD-DC2AC11C3CE7}"/>
                    </a:ext>
                  </a:extLst>
                </p:cNvPr>
                <p:cNvSpPr/>
                <p:nvPr/>
              </p:nvSpPr>
              <p:spPr>
                <a:xfrm rot="10800000" flipH="1">
                  <a:off x="70708" y="-1"/>
                  <a:ext cx="130334" cy="3596168"/>
                </a:xfrm>
                <a:prstGeom prst="rect">
                  <a:avLst/>
                </a:prstGeom>
                <a:gradFill flip="none" rotWithShape="1">
                  <a:gsLst>
                    <a:gs pos="2419">
                      <a:srgbClr val="337C7A"/>
                    </a:gs>
                    <a:gs pos="29316">
                      <a:srgbClr val="19989A"/>
                    </a:gs>
                    <a:gs pos="100000">
                      <a:srgbClr val="00B4B9"/>
                    </a:gs>
                  </a:gsLst>
                  <a:lin ang="54345" scaled="0"/>
                </a:gradFill>
                <a:ln w="12700" cap="flat">
                  <a:noFill/>
                  <a:miter lim="400000"/>
                </a:ln>
                <a:effectLst/>
              </p:spPr>
              <p:txBody>
                <a:bodyPr wrap="square" lIns="45719" tIns="45719" rIns="45719" bIns="45719" numCol="1" anchor="ctr">
                  <a:noAutofit/>
                </a:bodyPr>
                <a:lstStyle/>
                <a:p>
                  <a:endParaRPr/>
                </a:p>
              </p:txBody>
            </p:sp>
            <p:sp>
              <p:nvSpPr>
                <p:cNvPr id="471" name="Freeform 69">
                  <a:extLst>
                    <a:ext uri="{FF2B5EF4-FFF2-40B4-BE49-F238E27FC236}">
                      <a16:creationId xmlns:a16="http://schemas.microsoft.com/office/drawing/2014/main" id="{4D6785DB-932B-4612-91BF-D7943420BB40}"/>
                    </a:ext>
                  </a:extLst>
                </p:cNvPr>
                <p:cNvSpPr/>
                <p:nvPr/>
              </p:nvSpPr>
              <p:spPr>
                <a:xfrm rot="10800000" flipH="1">
                  <a:off x="201041" y="-1"/>
                  <a:ext cx="70710" cy="3596168"/>
                </a:xfrm>
                <a:prstGeom prst="rect">
                  <a:avLst/>
                </a:prstGeom>
                <a:gradFill flip="none" rotWithShape="1">
                  <a:gsLst>
                    <a:gs pos="2419">
                      <a:srgbClr val="337C7A"/>
                    </a:gs>
                    <a:gs pos="29316">
                      <a:srgbClr val="19989A"/>
                    </a:gs>
                    <a:gs pos="100000">
                      <a:srgbClr val="00B4B9"/>
                    </a:gs>
                  </a:gsLst>
                  <a:lin ang="54345" scaled="0"/>
                </a:gradFill>
                <a:ln w="12700" cap="flat">
                  <a:noFill/>
                  <a:miter lim="400000"/>
                </a:ln>
                <a:effectLst/>
              </p:spPr>
              <p:txBody>
                <a:bodyPr wrap="square" lIns="45719" tIns="45719" rIns="45719" bIns="45719" numCol="1" anchor="ctr">
                  <a:noAutofit/>
                </a:bodyPr>
                <a:lstStyle/>
                <a:p>
                  <a:endParaRPr/>
                </a:p>
              </p:txBody>
            </p:sp>
          </p:grpSp>
          <p:sp>
            <p:nvSpPr>
              <p:cNvPr id="449" name="Rectangle: Rounded Corners 18">
                <a:extLst>
                  <a:ext uri="{FF2B5EF4-FFF2-40B4-BE49-F238E27FC236}">
                    <a16:creationId xmlns:a16="http://schemas.microsoft.com/office/drawing/2014/main" id="{A57574C5-7E2B-4C7B-B817-1947932CE222}"/>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50" name="Group">
                <a:extLst>
                  <a:ext uri="{FF2B5EF4-FFF2-40B4-BE49-F238E27FC236}">
                    <a16:creationId xmlns:a16="http://schemas.microsoft.com/office/drawing/2014/main" id="{C4AF0E9B-0728-49EB-8E63-061171472A68}"/>
                  </a:ext>
                </a:extLst>
              </p:cNvPr>
              <p:cNvGrpSpPr/>
              <p:nvPr/>
            </p:nvGrpSpPr>
            <p:grpSpPr>
              <a:xfrm rot="10800000" flipH="1">
                <a:off x="0" y="3868534"/>
                <a:ext cx="290769" cy="172382"/>
                <a:chOff x="0" y="0"/>
                <a:chExt cx="290768" cy="172380"/>
              </a:xfrm>
            </p:grpSpPr>
            <p:sp>
              <p:nvSpPr>
                <p:cNvPr id="456" name="Rectangle 22">
                  <a:extLst>
                    <a:ext uri="{FF2B5EF4-FFF2-40B4-BE49-F238E27FC236}">
                      <a16:creationId xmlns:a16="http://schemas.microsoft.com/office/drawing/2014/main" id="{51FFAEF4-D22E-43D7-A0E7-489E2FA2B281}"/>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57" name="Rectangle 23">
                  <a:extLst>
                    <a:ext uri="{FF2B5EF4-FFF2-40B4-BE49-F238E27FC236}">
                      <a16:creationId xmlns:a16="http://schemas.microsoft.com/office/drawing/2014/main" id="{C622AAF7-DD6A-42C4-9245-569E31D3D6EF}"/>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58" name="Group 24">
                  <a:extLst>
                    <a:ext uri="{FF2B5EF4-FFF2-40B4-BE49-F238E27FC236}">
                      <a16:creationId xmlns:a16="http://schemas.microsoft.com/office/drawing/2014/main" id="{BA1E8F2D-A4B5-4C1D-A061-845AA2B6C34B}"/>
                    </a:ext>
                  </a:extLst>
                </p:cNvPr>
                <p:cNvGrpSpPr/>
                <p:nvPr/>
              </p:nvGrpSpPr>
              <p:grpSpPr>
                <a:xfrm rot="21600000">
                  <a:off x="28413" y="65259"/>
                  <a:ext cx="233287" cy="30859"/>
                  <a:chOff x="0" y="0"/>
                  <a:chExt cx="233286" cy="30858"/>
                </a:xfrm>
              </p:grpSpPr>
              <p:sp>
                <p:nvSpPr>
                  <p:cNvPr id="464" name="Oval 30">
                    <a:extLst>
                      <a:ext uri="{FF2B5EF4-FFF2-40B4-BE49-F238E27FC236}">
                        <a16:creationId xmlns:a16="http://schemas.microsoft.com/office/drawing/2014/main" id="{AB1F606E-9304-45F8-8CF9-7CFFDE6FAE2F}"/>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5" name="Oval 31">
                    <a:extLst>
                      <a:ext uri="{FF2B5EF4-FFF2-40B4-BE49-F238E27FC236}">
                        <a16:creationId xmlns:a16="http://schemas.microsoft.com/office/drawing/2014/main" id="{CF3E16DC-82F6-4F30-8936-35712A7A375B}"/>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6" name="Oval 32">
                    <a:extLst>
                      <a:ext uri="{FF2B5EF4-FFF2-40B4-BE49-F238E27FC236}">
                        <a16:creationId xmlns:a16="http://schemas.microsoft.com/office/drawing/2014/main" id="{3AB974CA-B83F-45A1-A902-F93F291371E3}"/>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7" name="Oval 33">
                    <a:extLst>
                      <a:ext uri="{FF2B5EF4-FFF2-40B4-BE49-F238E27FC236}">
                        <a16:creationId xmlns:a16="http://schemas.microsoft.com/office/drawing/2014/main" id="{EBDDF7EF-3B05-4ECC-997C-C470190503C1}"/>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8" name="Oval 34">
                    <a:extLst>
                      <a:ext uri="{FF2B5EF4-FFF2-40B4-BE49-F238E27FC236}">
                        <a16:creationId xmlns:a16="http://schemas.microsoft.com/office/drawing/2014/main" id="{C9E70CBB-C40B-41FE-9C80-A5D26E262923}"/>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459" name="Rectangle 25">
                  <a:extLst>
                    <a:ext uri="{FF2B5EF4-FFF2-40B4-BE49-F238E27FC236}">
                      <a16:creationId xmlns:a16="http://schemas.microsoft.com/office/drawing/2014/main" id="{42B7D238-0D0F-4607-85C2-F692E5573709}"/>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0" name="Rectangle 26">
                  <a:extLst>
                    <a:ext uri="{FF2B5EF4-FFF2-40B4-BE49-F238E27FC236}">
                      <a16:creationId xmlns:a16="http://schemas.microsoft.com/office/drawing/2014/main" id="{52885030-8BE5-488C-936D-16DF921F626A}"/>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1" name="Rectangle 27">
                  <a:extLst>
                    <a:ext uri="{FF2B5EF4-FFF2-40B4-BE49-F238E27FC236}">
                      <a16:creationId xmlns:a16="http://schemas.microsoft.com/office/drawing/2014/main" id="{D8562C2C-4B83-4F51-A449-D6DF615A8EEE}"/>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2" name="Rectangle 28">
                  <a:extLst>
                    <a:ext uri="{FF2B5EF4-FFF2-40B4-BE49-F238E27FC236}">
                      <a16:creationId xmlns:a16="http://schemas.microsoft.com/office/drawing/2014/main" id="{436CE15C-3F83-426F-95D3-DD98BC539BA4}"/>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63" name="Rectangle 29">
                  <a:extLst>
                    <a:ext uri="{FF2B5EF4-FFF2-40B4-BE49-F238E27FC236}">
                      <a16:creationId xmlns:a16="http://schemas.microsoft.com/office/drawing/2014/main" id="{091A529A-A15A-4BAF-86B8-813253D7DF8A}"/>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451" name="Group">
                <a:extLst>
                  <a:ext uri="{FF2B5EF4-FFF2-40B4-BE49-F238E27FC236}">
                    <a16:creationId xmlns:a16="http://schemas.microsoft.com/office/drawing/2014/main" id="{064DE2BD-2194-4CA3-9172-39DCAAB2D16E}"/>
                  </a:ext>
                </a:extLst>
              </p:cNvPr>
              <p:cNvGrpSpPr/>
              <p:nvPr/>
            </p:nvGrpSpPr>
            <p:grpSpPr>
              <a:xfrm>
                <a:off x="4701" y="0"/>
                <a:ext cx="278869" cy="308935"/>
                <a:chOff x="-218" y="46"/>
                <a:chExt cx="278868" cy="308934"/>
              </a:xfrm>
            </p:grpSpPr>
            <p:sp>
              <p:nvSpPr>
                <p:cNvPr id="452" name="Shape">
                  <a:extLst>
                    <a:ext uri="{FF2B5EF4-FFF2-40B4-BE49-F238E27FC236}">
                      <a16:creationId xmlns:a16="http://schemas.microsoft.com/office/drawing/2014/main" id="{A414B96B-6F88-4156-BF47-7A2B937ED9AB}"/>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453" name="Shape">
                  <a:extLst>
                    <a:ext uri="{FF2B5EF4-FFF2-40B4-BE49-F238E27FC236}">
                      <a16:creationId xmlns:a16="http://schemas.microsoft.com/office/drawing/2014/main" id="{306A2DD5-E655-4AA2-B33F-B10995397A49}"/>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454" name="Shape">
                  <a:extLst>
                    <a:ext uri="{FF2B5EF4-FFF2-40B4-BE49-F238E27FC236}">
                      <a16:creationId xmlns:a16="http://schemas.microsoft.com/office/drawing/2014/main" id="{D1DDDC9A-6C66-4D76-BDE2-ED3178379EEA}"/>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455" name="Shape">
                  <a:extLst>
                    <a:ext uri="{FF2B5EF4-FFF2-40B4-BE49-F238E27FC236}">
                      <a16:creationId xmlns:a16="http://schemas.microsoft.com/office/drawing/2014/main" id="{7929A37C-0619-41E7-855A-E62202BCF041}"/>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48" name="Group">
              <a:extLst>
                <a:ext uri="{FF2B5EF4-FFF2-40B4-BE49-F238E27FC236}">
                  <a16:creationId xmlns:a16="http://schemas.microsoft.com/office/drawing/2014/main" id="{84792BFB-940F-4BC7-BE08-D77AF59FDE92}"/>
                </a:ext>
              </a:extLst>
            </p:cNvPr>
            <p:cNvGrpSpPr/>
            <p:nvPr/>
          </p:nvGrpSpPr>
          <p:grpSpPr>
            <a:xfrm rot="1787075" flipH="1">
              <a:off x="1173010" y="394761"/>
              <a:ext cx="290770" cy="4135868"/>
              <a:chOff x="0" y="0"/>
              <a:chExt cx="290768" cy="4135866"/>
            </a:xfrm>
          </p:grpSpPr>
          <p:grpSp>
            <p:nvGrpSpPr>
              <p:cNvPr id="424" name="Group">
                <a:extLst>
                  <a:ext uri="{FF2B5EF4-FFF2-40B4-BE49-F238E27FC236}">
                    <a16:creationId xmlns:a16="http://schemas.microsoft.com/office/drawing/2014/main" id="{185A95AC-208F-416E-A490-B409AAD30FBE}"/>
                  </a:ext>
                </a:extLst>
              </p:cNvPr>
              <p:cNvGrpSpPr/>
              <p:nvPr/>
            </p:nvGrpSpPr>
            <p:grpSpPr>
              <a:xfrm>
                <a:off x="8260" y="272918"/>
                <a:ext cx="271751" cy="3596167"/>
                <a:chOff x="0" y="0"/>
                <a:chExt cx="271750" cy="3596166"/>
              </a:xfrm>
            </p:grpSpPr>
            <p:sp>
              <p:nvSpPr>
                <p:cNvPr id="445" name="Freeform 70">
                  <a:extLst>
                    <a:ext uri="{FF2B5EF4-FFF2-40B4-BE49-F238E27FC236}">
                      <a16:creationId xmlns:a16="http://schemas.microsoft.com/office/drawing/2014/main" id="{68F151A6-4750-4820-A7BE-18CE8BF27113}"/>
                    </a:ext>
                  </a:extLst>
                </p:cNvPr>
                <p:cNvSpPr/>
                <p:nvPr/>
              </p:nvSpPr>
              <p:spPr>
                <a:xfrm rot="10800000" flipH="1">
                  <a:off x="0" y="-1"/>
                  <a:ext cx="70709" cy="3596168"/>
                </a:xfrm>
                <a:prstGeom prst="rect">
                  <a:avLst/>
                </a:prstGeom>
                <a:gradFill flip="none" rotWithShape="1">
                  <a:gsLst>
                    <a:gs pos="22846">
                      <a:srgbClr val="6428AA"/>
                    </a:gs>
                    <a:gs pos="63240">
                      <a:srgbClr val="863DC8"/>
                    </a:gs>
                    <a:gs pos="99804">
                      <a:srgbClr val="A852E6"/>
                    </a:gs>
                  </a:gsLst>
                  <a:lin ang="10704177" scaled="0"/>
                </a:gradFill>
                <a:ln w="12700" cap="flat">
                  <a:noFill/>
                  <a:miter lim="400000"/>
                </a:ln>
                <a:effectLst/>
              </p:spPr>
              <p:txBody>
                <a:bodyPr wrap="square" lIns="45719" tIns="45719" rIns="45719" bIns="45719" numCol="1" anchor="ctr">
                  <a:noAutofit/>
                </a:bodyPr>
                <a:lstStyle/>
                <a:p>
                  <a:endParaRPr/>
                </a:p>
              </p:txBody>
            </p:sp>
            <p:sp>
              <p:nvSpPr>
                <p:cNvPr id="446" name="Freeform 68">
                  <a:extLst>
                    <a:ext uri="{FF2B5EF4-FFF2-40B4-BE49-F238E27FC236}">
                      <a16:creationId xmlns:a16="http://schemas.microsoft.com/office/drawing/2014/main" id="{1EC64ACC-0FFB-4580-A06B-C59E1276DFD2}"/>
                    </a:ext>
                  </a:extLst>
                </p:cNvPr>
                <p:cNvSpPr/>
                <p:nvPr/>
              </p:nvSpPr>
              <p:spPr>
                <a:xfrm rot="10800000" flipH="1">
                  <a:off x="70708" y="-1"/>
                  <a:ext cx="130334" cy="3596168"/>
                </a:xfrm>
                <a:prstGeom prst="rect">
                  <a:avLst/>
                </a:prstGeom>
                <a:gradFill flip="none" rotWithShape="1">
                  <a:gsLst>
                    <a:gs pos="22846">
                      <a:srgbClr val="6428AA"/>
                    </a:gs>
                    <a:gs pos="63240">
                      <a:srgbClr val="863DC8"/>
                    </a:gs>
                    <a:gs pos="99804">
                      <a:srgbClr val="A852E6"/>
                    </a:gs>
                  </a:gsLst>
                  <a:lin ang="10704177" scaled="0"/>
                </a:gradFill>
                <a:ln w="12700" cap="flat">
                  <a:noFill/>
                  <a:miter lim="400000"/>
                </a:ln>
                <a:effectLst/>
              </p:spPr>
              <p:txBody>
                <a:bodyPr wrap="square" lIns="45719" tIns="45719" rIns="45719" bIns="45719" numCol="1" anchor="ctr">
                  <a:noAutofit/>
                </a:bodyPr>
                <a:lstStyle/>
                <a:p>
                  <a:endParaRPr/>
                </a:p>
              </p:txBody>
            </p:sp>
            <p:sp>
              <p:nvSpPr>
                <p:cNvPr id="447" name="Freeform 69">
                  <a:extLst>
                    <a:ext uri="{FF2B5EF4-FFF2-40B4-BE49-F238E27FC236}">
                      <a16:creationId xmlns:a16="http://schemas.microsoft.com/office/drawing/2014/main" id="{7C436C8B-5A86-43F8-AE7E-A621318E1CB9}"/>
                    </a:ext>
                  </a:extLst>
                </p:cNvPr>
                <p:cNvSpPr/>
                <p:nvPr/>
              </p:nvSpPr>
              <p:spPr>
                <a:xfrm rot="10800000" flipH="1">
                  <a:off x="201041" y="-1"/>
                  <a:ext cx="70710" cy="3596168"/>
                </a:xfrm>
                <a:prstGeom prst="rect">
                  <a:avLst/>
                </a:prstGeom>
                <a:gradFill flip="none" rotWithShape="1">
                  <a:gsLst>
                    <a:gs pos="22846">
                      <a:srgbClr val="6428AA"/>
                    </a:gs>
                    <a:gs pos="63240">
                      <a:srgbClr val="863DC8"/>
                    </a:gs>
                    <a:gs pos="99804">
                      <a:srgbClr val="A852E6"/>
                    </a:gs>
                  </a:gsLst>
                  <a:lin ang="10704177" scaled="0"/>
                </a:gradFill>
                <a:ln w="12700" cap="flat">
                  <a:noFill/>
                  <a:miter lim="400000"/>
                </a:ln>
                <a:effectLst/>
              </p:spPr>
              <p:txBody>
                <a:bodyPr wrap="square" lIns="45719" tIns="45719" rIns="45719" bIns="45719" numCol="1" anchor="ctr">
                  <a:noAutofit/>
                </a:bodyPr>
                <a:lstStyle/>
                <a:p>
                  <a:endParaRPr/>
                </a:p>
              </p:txBody>
            </p:sp>
          </p:grpSp>
          <p:sp>
            <p:nvSpPr>
              <p:cNvPr id="425" name="Rectangle: Rounded Corners 18">
                <a:extLst>
                  <a:ext uri="{FF2B5EF4-FFF2-40B4-BE49-F238E27FC236}">
                    <a16:creationId xmlns:a16="http://schemas.microsoft.com/office/drawing/2014/main" id="{C802B783-B411-4791-9330-B9386035565B}"/>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26" name="Group">
                <a:extLst>
                  <a:ext uri="{FF2B5EF4-FFF2-40B4-BE49-F238E27FC236}">
                    <a16:creationId xmlns:a16="http://schemas.microsoft.com/office/drawing/2014/main" id="{6B616438-04BC-42E8-B9E4-CF499B9DA427}"/>
                  </a:ext>
                </a:extLst>
              </p:cNvPr>
              <p:cNvGrpSpPr/>
              <p:nvPr/>
            </p:nvGrpSpPr>
            <p:grpSpPr>
              <a:xfrm rot="10800000" flipH="1">
                <a:off x="0" y="3868534"/>
                <a:ext cx="290769" cy="172382"/>
                <a:chOff x="0" y="0"/>
                <a:chExt cx="290768" cy="172380"/>
              </a:xfrm>
            </p:grpSpPr>
            <p:sp>
              <p:nvSpPr>
                <p:cNvPr id="432" name="Rectangle 22">
                  <a:extLst>
                    <a:ext uri="{FF2B5EF4-FFF2-40B4-BE49-F238E27FC236}">
                      <a16:creationId xmlns:a16="http://schemas.microsoft.com/office/drawing/2014/main" id="{82F4C64A-7AD9-4048-ABAF-87B43635C226}"/>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33" name="Rectangle 23">
                  <a:extLst>
                    <a:ext uri="{FF2B5EF4-FFF2-40B4-BE49-F238E27FC236}">
                      <a16:creationId xmlns:a16="http://schemas.microsoft.com/office/drawing/2014/main" id="{82CDB4FE-6977-4B11-83CE-22A7EC14423C}"/>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34" name="Group 24">
                  <a:extLst>
                    <a:ext uri="{FF2B5EF4-FFF2-40B4-BE49-F238E27FC236}">
                      <a16:creationId xmlns:a16="http://schemas.microsoft.com/office/drawing/2014/main" id="{4308B0D8-A605-4A38-996D-349A21D20156}"/>
                    </a:ext>
                  </a:extLst>
                </p:cNvPr>
                <p:cNvGrpSpPr/>
                <p:nvPr/>
              </p:nvGrpSpPr>
              <p:grpSpPr>
                <a:xfrm rot="21600000">
                  <a:off x="28413" y="65259"/>
                  <a:ext cx="233287" cy="30859"/>
                  <a:chOff x="0" y="0"/>
                  <a:chExt cx="233286" cy="30858"/>
                </a:xfrm>
              </p:grpSpPr>
              <p:sp>
                <p:nvSpPr>
                  <p:cNvPr id="440" name="Oval 30">
                    <a:extLst>
                      <a:ext uri="{FF2B5EF4-FFF2-40B4-BE49-F238E27FC236}">
                        <a16:creationId xmlns:a16="http://schemas.microsoft.com/office/drawing/2014/main" id="{3B1EAD55-CE8C-4CDB-932E-66CAD2A7FA3F}"/>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41" name="Oval 31">
                    <a:extLst>
                      <a:ext uri="{FF2B5EF4-FFF2-40B4-BE49-F238E27FC236}">
                        <a16:creationId xmlns:a16="http://schemas.microsoft.com/office/drawing/2014/main" id="{E8843ACD-CF9B-4E06-9D62-BE70BE510A8F}"/>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42" name="Oval 32">
                    <a:extLst>
                      <a:ext uri="{FF2B5EF4-FFF2-40B4-BE49-F238E27FC236}">
                        <a16:creationId xmlns:a16="http://schemas.microsoft.com/office/drawing/2014/main" id="{68F7A4CE-ECA1-4FB1-B286-D52F40E6F56C}"/>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43" name="Oval 33">
                    <a:extLst>
                      <a:ext uri="{FF2B5EF4-FFF2-40B4-BE49-F238E27FC236}">
                        <a16:creationId xmlns:a16="http://schemas.microsoft.com/office/drawing/2014/main" id="{B3689618-7E31-4490-A340-C0A7F954CCEF}"/>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44" name="Oval 34">
                    <a:extLst>
                      <a:ext uri="{FF2B5EF4-FFF2-40B4-BE49-F238E27FC236}">
                        <a16:creationId xmlns:a16="http://schemas.microsoft.com/office/drawing/2014/main" id="{C99CDF2A-3A0B-47DB-B278-96D16E17EEDA}"/>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435" name="Rectangle 25">
                  <a:extLst>
                    <a:ext uri="{FF2B5EF4-FFF2-40B4-BE49-F238E27FC236}">
                      <a16:creationId xmlns:a16="http://schemas.microsoft.com/office/drawing/2014/main" id="{5C3BBD4E-8732-471A-A6E0-57F722389F80}"/>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36" name="Rectangle 26">
                  <a:extLst>
                    <a:ext uri="{FF2B5EF4-FFF2-40B4-BE49-F238E27FC236}">
                      <a16:creationId xmlns:a16="http://schemas.microsoft.com/office/drawing/2014/main" id="{9F68339E-511A-4895-A0C1-779B739F268A}"/>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37" name="Rectangle 27">
                  <a:extLst>
                    <a:ext uri="{FF2B5EF4-FFF2-40B4-BE49-F238E27FC236}">
                      <a16:creationId xmlns:a16="http://schemas.microsoft.com/office/drawing/2014/main" id="{5461C565-5104-4D19-BAB7-3229487E4B3A}"/>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38" name="Rectangle 28">
                  <a:extLst>
                    <a:ext uri="{FF2B5EF4-FFF2-40B4-BE49-F238E27FC236}">
                      <a16:creationId xmlns:a16="http://schemas.microsoft.com/office/drawing/2014/main" id="{5D2BD0B5-BF2F-41F2-8E20-5F6B4FB87927}"/>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39" name="Rectangle 29">
                  <a:extLst>
                    <a:ext uri="{FF2B5EF4-FFF2-40B4-BE49-F238E27FC236}">
                      <a16:creationId xmlns:a16="http://schemas.microsoft.com/office/drawing/2014/main" id="{2D2A0834-E5EA-45EA-9D7A-7E8F9E41B433}"/>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427" name="Group">
                <a:extLst>
                  <a:ext uri="{FF2B5EF4-FFF2-40B4-BE49-F238E27FC236}">
                    <a16:creationId xmlns:a16="http://schemas.microsoft.com/office/drawing/2014/main" id="{DBE4C906-E027-41E8-B62A-317069F84289}"/>
                  </a:ext>
                </a:extLst>
              </p:cNvPr>
              <p:cNvGrpSpPr/>
              <p:nvPr/>
            </p:nvGrpSpPr>
            <p:grpSpPr>
              <a:xfrm>
                <a:off x="4701" y="-1"/>
                <a:ext cx="278869" cy="308936"/>
                <a:chOff x="-218" y="46"/>
                <a:chExt cx="278868" cy="308934"/>
              </a:xfrm>
            </p:grpSpPr>
            <p:sp>
              <p:nvSpPr>
                <p:cNvPr id="428" name="Shape">
                  <a:extLst>
                    <a:ext uri="{FF2B5EF4-FFF2-40B4-BE49-F238E27FC236}">
                      <a16:creationId xmlns:a16="http://schemas.microsoft.com/office/drawing/2014/main" id="{09D1D646-1741-48E4-B5F2-72061820EFEB}"/>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429" name="Shape">
                  <a:extLst>
                    <a:ext uri="{FF2B5EF4-FFF2-40B4-BE49-F238E27FC236}">
                      <a16:creationId xmlns:a16="http://schemas.microsoft.com/office/drawing/2014/main" id="{1ED89B91-CEFC-4165-8B60-B25B5000E57C}"/>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430" name="Shape">
                  <a:extLst>
                    <a:ext uri="{FF2B5EF4-FFF2-40B4-BE49-F238E27FC236}">
                      <a16:creationId xmlns:a16="http://schemas.microsoft.com/office/drawing/2014/main" id="{0D746A77-3F67-455C-94E7-BC4AC456969F}"/>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431" name="Shape">
                  <a:extLst>
                    <a:ext uri="{FF2B5EF4-FFF2-40B4-BE49-F238E27FC236}">
                      <a16:creationId xmlns:a16="http://schemas.microsoft.com/office/drawing/2014/main" id="{6C9A385B-3758-471B-9372-64F7F300CC30}"/>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49" name="Group">
              <a:extLst>
                <a:ext uri="{FF2B5EF4-FFF2-40B4-BE49-F238E27FC236}">
                  <a16:creationId xmlns:a16="http://schemas.microsoft.com/office/drawing/2014/main" id="{10EA6486-027C-4AE5-B457-385EB3064F8E}"/>
                </a:ext>
              </a:extLst>
            </p:cNvPr>
            <p:cNvGrpSpPr/>
            <p:nvPr/>
          </p:nvGrpSpPr>
          <p:grpSpPr>
            <a:xfrm rot="19893336" flipH="1">
              <a:off x="967417" y="394761"/>
              <a:ext cx="290770" cy="4135868"/>
              <a:chOff x="0" y="0"/>
              <a:chExt cx="290768" cy="4135866"/>
            </a:xfrm>
          </p:grpSpPr>
          <p:grpSp>
            <p:nvGrpSpPr>
              <p:cNvPr id="400" name="Group">
                <a:extLst>
                  <a:ext uri="{FF2B5EF4-FFF2-40B4-BE49-F238E27FC236}">
                    <a16:creationId xmlns:a16="http://schemas.microsoft.com/office/drawing/2014/main" id="{48FDF554-D685-4136-AFF3-A276E93ACE8E}"/>
                  </a:ext>
                </a:extLst>
              </p:cNvPr>
              <p:cNvGrpSpPr/>
              <p:nvPr/>
            </p:nvGrpSpPr>
            <p:grpSpPr>
              <a:xfrm>
                <a:off x="8260" y="272918"/>
                <a:ext cx="271751" cy="3596167"/>
                <a:chOff x="0" y="0"/>
                <a:chExt cx="271750" cy="3596166"/>
              </a:xfrm>
            </p:grpSpPr>
            <p:sp>
              <p:nvSpPr>
                <p:cNvPr id="421" name="Freeform 70">
                  <a:extLst>
                    <a:ext uri="{FF2B5EF4-FFF2-40B4-BE49-F238E27FC236}">
                      <a16:creationId xmlns:a16="http://schemas.microsoft.com/office/drawing/2014/main" id="{5292319B-B580-4472-8E79-90187E4285E4}"/>
                    </a:ext>
                  </a:extLst>
                </p:cNvPr>
                <p:cNvSpPr/>
                <p:nvPr/>
              </p:nvSpPr>
              <p:spPr>
                <a:xfrm rot="10800000" flipH="1">
                  <a:off x="0" y="-1"/>
                  <a:ext cx="70709" cy="3596168"/>
                </a:xfrm>
                <a:prstGeom prst="rect">
                  <a:avLst/>
                </a:prstGeom>
                <a:gradFill flip="none" rotWithShape="1">
                  <a:gsLst>
                    <a:gs pos="693">
                      <a:srgbClr val="FF2E3D"/>
                    </a:gs>
                    <a:gs pos="47554">
                      <a:srgbClr val="FF3B55"/>
                    </a:gs>
                    <a:gs pos="100000">
                      <a:srgbClr val="FF486D"/>
                    </a:gs>
                  </a:gsLst>
                  <a:lin ang="0" scaled="0"/>
                </a:gradFill>
                <a:ln w="12700" cap="flat">
                  <a:noFill/>
                  <a:miter lim="400000"/>
                </a:ln>
                <a:effectLst/>
              </p:spPr>
              <p:txBody>
                <a:bodyPr wrap="square" lIns="45719" tIns="45719" rIns="45719" bIns="45719" numCol="1" anchor="ctr">
                  <a:noAutofit/>
                </a:bodyPr>
                <a:lstStyle/>
                <a:p>
                  <a:endParaRPr/>
                </a:p>
              </p:txBody>
            </p:sp>
            <p:sp>
              <p:nvSpPr>
                <p:cNvPr id="422" name="Freeform 68">
                  <a:extLst>
                    <a:ext uri="{FF2B5EF4-FFF2-40B4-BE49-F238E27FC236}">
                      <a16:creationId xmlns:a16="http://schemas.microsoft.com/office/drawing/2014/main" id="{FE4FAB6D-C517-4374-ABE4-C350B40DAAB4}"/>
                    </a:ext>
                  </a:extLst>
                </p:cNvPr>
                <p:cNvSpPr/>
                <p:nvPr/>
              </p:nvSpPr>
              <p:spPr>
                <a:xfrm rot="10800000" flipH="1">
                  <a:off x="70708" y="-1"/>
                  <a:ext cx="130334" cy="3596168"/>
                </a:xfrm>
                <a:prstGeom prst="rect">
                  <a:avLst/>
                </a:prstGeom>
                <a:gradFill flip="none" rotWithShape="1">
                  <a:gsLst>
                    <a:gs pos="693">
                      <a:srgbClr val="FF2E3D"/>
                    </a:gs>
                    <a:gs pos="47554">
                      <a:srgbClr val="FF3B55"/>
                    </a:gs>
                    <a:gs pos="100000">
                      <a:srgbClr val="FF486D"/>
                    </a:gs>
                  </a:gsLst>
                  <a:lin ang="0" scaled="0"/>
                </a:gradFill>
                <a:ln w="12700" cap="flat">
                  <a:noFill/>
                  <a:miter lim="400000"/>
                </a:ln>
                <a:effectLst/>
              </p:spPr>
              <p:txBody>
                <a:bodyPr wrap="square" lIns="45719" tIns="45719" rIns="45719" bIns="45719" numCol="1" anchor="ctr">
                  <a:noAutofit/>
                </a:bodyPr>
                <a:lstStyle/>
                <a:p>
                  <a:endParaRPr/>
                </a:p>
              </p:txBody>
            </p:sp>
            <p:sp>
              <p:nvSpPr>
                <p:cNvPr id="423" name="Freeform 69">
                  <a:extLst>
                    <a:ext uri="{FF2B5EF4-FFF2-40B4-BE49-F238E27FC236}">
                      <a16:creationId xmlns:a16="http://schemas.microsoft.com/office/drawing/2014/main" id="{B56B8C72-A4CB-4642-BDAE-319DEBC28D3B}"/>
                    </a:ext>
                  </a:extLst>
                </p:cNvPr>
                <p:cNvSpPr/>
                <p:nvPr/>
              </p:nvSpPr>
              <p:spPr>
                <a:xfrm rot="10800000" flipH="1">
                  <a:off x="201041" y="-1"/>
                  <a:ext cx="70710" cy="3596168"/>
                </a:xfrm>
                <a:prstGeom prst="rect">
                  <a:avLst/>
                </a:prstGeom>
                <a:gradFill flip="none" rotWithShape="1">
                  <a:gsLst>
                    <a:gs pos="693">
                      <a:srgbClr val="FF2E3D"/>
                    </a:gs>
                    <a:gs pos="47554">
                      <a:srgbClr val="FF3B55"/>
                    </a:gs>
                    <a:gs pos="100000">
                      <a:srgbClr val="FF486D"/>
                    </a:gs>
                  </a:gsLst>
                  <a:lin ang="0" scaled="0"/>
                </a:gradFill>
                <a:ln w="12700" cap="flat">
                  <a:noFill/>
                  <a:miter lim="400000"/>
                </a:ln>
                <a:effectLst/>
              </p:spPr>
              <p:txBody>
                <a:bodyPr wrap="square" lIns="45719" tIns="45719" rIns="45719" bIns="45719" numCol="1" anchor="ctr">
                  <a:noAutofit/>
                </a:bodyPr>
                <a:lstStyle/>
                <a:p>
                  <a:endParaRPr/>
                </a:p>
              </p:txBody>
            </p:sp>
          </p:grpSp>
          <p:sp>
            <p:nvSpPr>
              <p:cNvPr id="401" name="Rectangle: Rounded Corners 18">
                <a:extLst>
                  <a:ext uri="{FF2B5EF4-FFF2-40B4-BE49-F238E27FC236}">
                    <a16:creationId xmlns:a16="http://schemas.microsoft.com/office/drawing/2014/main" id="{1690D79A-CAA5-411C-A93C-5543FB628905}"/>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02" name="Group">
                <a:extLst>
                  <a:ext uri="{FF2B5EF4-FFF2-40B4-BE49-F238E27FC236}">
                    <a16:creationId xmlns:a16="http://schemas.microsoft.com/office/drawing/2014/main" id="{6B59E801-1123-4699-A009-E4EB4408FD01}"/>
                  </a:ext>
                </a:extLst>
              </p:cNvPr>
              <p:cNvGrpSpPr/>
              <p:nvPr/>
            </p:nvGrpSpPr>
            <p:grpSpPr>
              <a:xfrm rot="10800000" flipH="1">
                <a:off x="0" y="3868534"/>
                <a:ext cx="290769" cy="172382"/>
                <a:chOff x="0" y="0"/>
                <a:chExt cx="290768" cy="172380"/>
              </a:xfrm>
            </p:grpSpPr>
            <p:sp>
              <p:nvSpPr>
                <p:cNvPr id="408" name="Rectangle 22">
                  <a:extLst>
                    <a:ext uri="{FF2B5EF4-FFF2-40B4-BE49-F238E27FC236}">
                      <a16:creationId xmlns:a16="http://schemas.microsoft.com/office/drawing/2014/main" id="{10D3353A-659A-4462-A0E2-AFEECDEC9506}"/>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09" name="Rectangle 23">
                  <a:extLst>
                    <a:ext uri="{FF2B5EF4-FFF2-40B4-BE49-F238E27FC236}">
                      <a16:creationId xmlns:a16="http://schemas.microsoft.com/office/drawing/2014/main" id="{2185ECA0-2EB7-4B94-A1FB-BEF703DAAD80}"/>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410" name="Group 24">
                  <a:extLst>
                    <a:ext uri="{FF2B5EF4-FFF2-40B4-BE49-F238E27FC236}">
                      <a16:creationId xmlns:a16="http://schemas.microsoft.com/office/drawing/2014/main" id="{034849E0-B2E7-426B-9842-C49436118FB7}"/>
                    </a:ext>
                  </a:extLst>
                </p:cNvPr>
                <p:cNvGrpSpPr/>
                <p:nvPr/>
              </p:nvGrpSpPr>
              <p:grpSpPr>
                <a:xfrm rot="21600000">
                  <a:off x="28413" y="65259"/>
                  <a:ext cx="233287" cy="30859"/>
                  <a:chOff x="0" y="0"/>
                  <a:chExt cx="233286" cy="30858"/>
                </a:xfrm>
              </p:grpSpPr>
              <p:sp>
                <p:nvSpPr>
                  <p:cNvPr id="416" name="Oval 30">
                    <a:extLst>
                      <a:ext uri="{FF2B5EF4-FFF2-40B4-BE49-F238E27FC236}">
                        <a16:creationId xmlns:a16="http://schemas.microsoft.com/office/drawing/2014/main" id="{4EF9C1D8-F758-460F-ADFD-228F3E63B0C1}"/>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7" name="Oval 31">
                    <a:extLst>
                      <a:ext uri="{FF2B5EF4-FFF2-40B4-BE49-F238E27FC236}">
                        <a16:creationId xmlns:a16="http://schemas.microsoft.com/office/drawing/2014/main" id="{E1E5C25E-8947-4DC5-AC53-2514E6C4B076}"/>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8" name="Oval 32">
                    <a:extLst>
                      <a:ext uri="{FF2B5EF4-FFF2-40B4-BE49-F238E27FC236}">
                        <a16:creationId xmlns:a16="http://schemas.microsoft.com/office/drawing/2014/main" id="{4EA7EFA4-8E54-4303-B66E-50E8C0302552}"/>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9" name="Oval 33">
                    <a:extLst>
                      <a:ext uri="{FF2B5EF4-FFF2-40B4-BE49-F238E27FC236}">
                        <a16:creationId xmlns:a16="http://schemas.microsoft.com/office/drawing/2014/main" id="{450A234F-F55A-49A4-A434-B34BF27383FB}"/>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20" name="Oval 34">
                    <a:extLst>
                      <a:ext uri="{FF2B5EF4-FFF2-40B4-BE49-F238E27FC236}">
                        <a16:creationId xmlns:a16="http://schemas.microsoft.com/office/drawing/2014/main" id="{45611F87-FA85-4015-A71B-1BCC689D6D9B}"/>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411" name="Rectangle 25">
                  <a:extLst>
                    <a:ext uri="{FF2B5EF4-FFF2-40B4-BE49-F238E27FC236}">
                      <a16:creationId xmlns:a16="http://schemas.microsoft.com/office/drawing/2014/main" id="{1EFD999D-67C2-479E-8AF6-E18FFB169ACE}"/>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2" name="Rectangle 26">
                  <a:extLst>
                    <a:ext uri="{FF2B5EF4-FFF2-40B4-BE49-F238E27FC236}">
                      <a16:creationId xmlns:a16="http://schemas.microsoft.com/office/drawing/2014/main" id="{6024D283-5216-411D-91AE-C688C1BCBB8E}"/>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3" name="Rectangle 27">
                  <a:extLst>
                    <a:ext uri="{FF2B5EF4-FFF2-40B4-BE49-F238E27FC236}">
                      <a16:creationId xmlns:a16="http://schemas.microsoft.com/office/drawing/2014/main" id="{2DE1F8CD-4BD8-4FD1-9F03-8F4DE1299453}"/>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4" name="Rectangle 28">
                  <a:extLst>
                    <a:ext uri="{FF2B5EF4-FFF2-40B4-BE49-F238E27FC236}">
                      <a16:creationId xmlns:a16="http://schemas.microsoft.com/office/drawing/2014/main" id="{8A05FC55-5DFA-4462-B514-91165C42E271}"/>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415" name="Rectangle 29">
                  <a:extLst>
                    <a:ext uri="{FF2B5EF4-FFF2-40B4-BE49-F238E27FC236}">
                      <a16:creationId xmlns:a16="http://schemas.microsoft.com/office/drawing/2014/main" id="{FCE53CF5-0BEE-4F2E-9BA3-C8753F279C47}"/>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403" name="Group">
                <a:extLst>
                  <a:ext uri="{FF2B5EF4-FFF2-40B4-BE49-F238E27FC236}">
                    <a16:creationId xmlns:a16="http://schemas.microsoft.com/office/drawing/2014/main" id="{3B734E7D-FFCB-4CA1-8759-63EC89F895B9}"/>
                  </a:ext>
                </a:extLst>
              </p:cNvPr>
              <p:cNvGrpSpPr/>
              <p:nvPr/>
            </p:nvGrpSpPr>
            <p:grpSpPr>
              <a:xfrm>
                <a:off x="4701" y="-1"/>
                <a:ext cx="278869" cy="308936"/>
                <a:chOff x="-218" y="46"/>
                <a:chExt cx="278868" cy="308934"/>
              </a:xfrm>
            </p:grpSpPr>
            <p:sp>
              <p:nvSpPr>
                <p:cNvPr id="404" name="Shape">
                  <a:extLst>
                    <a:ext uri="{FF2B5EF4-FFF2-40B4-BE49-F238E27FC236}">
                      <a16:creationId xmlns:a16="http://schemas.microsoft.com/office/drawing/2014/main" id="{57D1BF9E-9523-4B77-A291-29AE1F50F52B}"/>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405" name="Shape">
                  <a:extLst>
                    <a:ext uri="{FF2B5EF4-FFF2-40B4-BE49-F238E27FC236}">
                      <a16:creationId xmlns:a16="http://schemas.microsoft.com/office/drawing/2014/main" id="{906BC9F2-DF44-427B-9331-CEEDCE993612}"/>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406" name="Shape">
                  <a:extLst>
                    <a:ext uri="{FF2B5EF4-FFF2-40B4-BE49-F238E27FC236}">
                      <a16:creationId xmlns:a16="http://schemas.microsoft.com/office/drawing/2014/main" id="{761CAF1C-B11A-49F0-A503-1FDA0872932F}"/>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407" name="Shape">
                  <a:extLst>
                    <a:ext uri="{FF2B5EF4-FFF2-40B4-BE49-F238E27FC236}">
                      <a16:creationId xmlns:a16="http://schemas.microsoft.com/office/drawing/2014/main" id="{66A9CD88-BB98-4049-9C5C-8E737EDB97FF}"/>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50" name="Group">
              <a:extLst>
                <a:ext uri="{FF2B5EF4-FFF2-40B4-BE49-F238E27FC236}">
                  <a16:creationId xmlns:a16="http://schemas.microsoft.com/office/drawing/2014/main" id="{95D27C20-5D95-4C8E-8873-022367AF465A}"/>
                </a:ext>
              </a:extLst>
            </p:cNvPr>
            <p:cNvGrpSpPr/>
            <p:nvPr/>
          </p:nvGrpSpPr>
          <p:grpSpPr>
            <a:xfrm rot="20979875">
              <a:off x="967417" y="481405"/>
              <a:ext cx="290770" cy="4135867"/>
              <a:chOff x="0" y="0"/>
              <a:chExt cx="290768" cy="4135866"/>
            </a:xfrm>
          </p:grpSpPr>
          <p:grpSp>
            <p:nvGrpSpPr>
              <p:cNvPr id="376" name="Group">
                <a:extLst>
                  <a:ext uri="{FF2B5EF4-FFF2-40B4-BE49-F238E27FC236}">
                    <a16:creationId xmlns:a16="http://schemas.microsoft.com/office/drawing/2014/main" id="{154C8D74-FAB5-441D-8C0D-C825F53903BE}"/>
                  </a:ext>
                </a:extLst>
              </p:cNvPr>
              <p:cNvGrpSpPr/>
              <p:nvPr/>
            </p:nvGrpSpPr>
            <p:grpSpPr>
              <a:xfrm>
                <a:off x="8260" y="272918"/>
                <a:ext cx="271751" cy="3596167"/>
                <a:chOff x="0" y="0"/>
                <a:chExt cx="271750" cy="3596166"/>
              </a:xfrm>
            </p:grpSpPr>
            <p:sp>
              <p:nvSpPr>
                <p:cNvPr id="397" name="Freeform 70">
                  <a:extLst>
                    <a:ext uri="{FF2B5EF4-FFF2-40B4-BE49-F238E27FC236}">
                      <a16:creationId xmlns:a16="http://schemas.microsoft.com/office/drawing/2014/main" id="{FBA3B89D-F017-4D52-B372-EDF3B5CA81D2}"/>
                    </a:ext>
                  </a:extLst>
                </p:cNvPr>
                <p:cNvSpPr/>
                <p:nvPr/>
              </p:nvSpPr>
              <p:spPr>
                <a:xfrm rot="10800000" flipH="1">
                  <a:off x="0" y="-1"/>
                  <a:ext cx="70709" cy="3596168"/>
                </a:xfrm>
                <a:prstGeom prst="rect">
                  <a:avLst/>
                </a:prstGeom>
                <a:gradFill flip="none" rotWithShape="1">
                  <a:gsLst>
                    <a:gs pos="22846">
                      <a:srgbClr val="4FACFE"/>
                    </a:gs>
                    <a:gs pos="79420">
                      <a:srgbClr val="28CFFE"/>
                    </a:gs>
                    <a:gs pos="100000">
                      <a:srgbClr val="00F2FE"/>
                    </a:gs>
                  </a:gsLst>
                  <a:lin ang="124480" scaled="0"/>
                </a:gradFill>
                <a:ln w="12700" cap="flat">
                  <a:noFill/>
                  <a:miter lim="400000"/>
                </a:ln>
                <a:effectLst/>
              </p:spPr>
              <p:txBody>
                <a:bodyPr wrap="square" lIns="45719" tIns="45719" rIns="45719" bIns="45719" numCol="1" anchor="ctr">
                  <a:noAutofit/>
                </a:bodyPr>
                <a:lstStyle/>
                <a:p>
                  <a:endParaRPr/>
                </a:p>
              </p:txBody>
            </p:sp>
            <p:sp>
              <p:nvSpPr>
                <p:cNvPr id="398" name="Freeform 68">
                  <a:extLst>
                    <a:ext uri="{FF2B5EF4-FFF2-40B4-BE49-F238E27FC236}">
                      <a16:creationId xmlns:a16="http://schemas.microsoft.com/office/drawing/2014/main" id="{CF822773-5DEB-4AC4-9FEF-AC5E94547786}"/>
                    </a:ext>
                  </a:extLst>
                </p:cNvPr>
                <p:cNvSpPr/>
                <p:nvPr/>
              </p:nvSpPr>
              <p:spPr>
                <a:xfrm rot="10800000" flipH="1">
                  <a:off x="70708" y="-1"/>
                  <a:ext cx="130334" cy="3596168"/>
                </a:xfrm>
                <a:prstGeom prst="rect">
                  <a:avLst/>
                </a:prstGeom>
                <a:gradFill flip="none" rotWithShape="1">
                  <a:gsLst>
                    <a:gs pos="22846">
                      <a:srgbClr val="4FACFE"/>
                    </a:gs>
                    <a:gs pos="79420">
                      <a:srgbClr val="28CFFE"/>
                    </a:gs>
                    <a:gs pos="100000">
                      <a:srgbClr val="00F2FE"/>
                    </a:gs>
                  </a:gsLst>
                  <a:lin ang="124480" scaled="0"/>
                </a:gradFill>
                <a:ln w="12700" cap="flat">
                  <a:noFill/>
                  <a:miter lim="400000"/>
                </a:ln>
                <a:effectLst/>
              </p:spPr>
              <p:txBody>
                <a:bodyPr wrap="square" lIns="45719" tIns="45719" rIns="45719" bIns="45719" numCol="1" anchor="ctr">
                  <a:noAutofit/>
                </a:bodyPr>
                <a:lstStyle/>
                <a:p>
                  <a:endParaRPr/>
                </a:p>
              </p:txBody>
            </p:sp>
            <p:sp>
              <p:nvSpPr>
                <p:cNvPr id="399" name="Freeform 69">
                  <a:extLst>
                    <a:ext uri="{FF2B5EF4-FFF2-40B4-BE49-F238E27FC236}">
                      <a16:creationId xmlns:a16="http://schemas.microsoft.com/office/drawing/2014/main" id="{A53E151E-8E8E-49BE-855E-70E92B17B143}"/>
                    </a:ext>
                  </a:extLst>
                </p:cNvPr>
                <p:cNvSpPr/>
                <p:nvPr/>
              </p:nvSpPr>
              <p:spPr>
                <a:xfrm rot="10800000" flipH="1">
                  <a:off x="201041" y="-1"/>
                  <a:ext cx="70710" cy="3596168"/>
                </a:xfrm>
                <a:prstGeom prst="rect">
                  <a:avLst/>
                </a:prstGeom>
                <a:gradFill flip="none" rotWithShape="1">
                  <a:gsLst>
                    <a:gs pos="22846">
                      <a:srgbClr val="4FACFE"/>
                    </a:gs>
                    <a:gs pos="79420">
                      <a:srgbClr val="28CFFE"/>
                    </a:gs>
                    <a:gs pos="100000">
                      <a:srgbClr val="00F2FE"/>
                    </a:gs>
                  </a:gsLst>
                  <a:lin ang="124480" scaled="0"/>
                </a:gradFill>
                <a:ln w="12700" cap="flat">
                  <a:noFill/>
                  <a:miter lim="400000"/>
                </a:ln>
                <a:effectLst/>
              </p:spPr>
              <p:txBody>
                <a:bodyPr wrap="square" lIns="45719" tIns="45719" rIns="45719" bIns="45719" numCol="1" anchor="ctr">
                  <a:noAutofit/>
                </a:bodyPr>
                <a:lstStyle/>
                <a:p>
                  <a:endParaRPr/>
                </a:p>
              </p:txBody>
            </p:sp>
          </p:grpSp>
          <p:sp>
            <p:nvSpPr>
              <p:cNvPr id="377" name="Rectangle: Rounded Corners 18">
                <a:extLst>
                  <a:ext uri="{FF2B5EF4-FFF2-40B4-BE49-F238E27FC236}">
                    <a16:creationId xmlns:a16="http://schemas.microsoft.com/office/drawing/2014/main" id="{B17B2C66-19C1-4F05-B324-10496B74E930}"/>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378" name="Group">
                <a:extLst>
                  <a:ext uri="{FF2B5EF4-FFF2-40B4-BE49-F238E27FC236}">
                    <a16:creationId xmlns:a16="http://schemas.microsoft.com/office/drawing/2014/main" id="{01EA60AF-E0EB-4726-B056-101D54CD39B3}"/>
                  </a:ext>
                </a:extLst>
              </p:cNvPr>
              <p:cNvGrpSpPr/>
              <p:nvPr/>
            </p:nvGrpSpPr>
            <p:grpSpPr>
              <a:xfrm rot="10800000" flipH="1">
                <a:off x="0" y="3868534"/>
                <a:ext cx="290769" cy="172382"/>
                <a:chOff x="0" y="0"/>
                <a:chExt cx="290768" cy="172380"/>
              </a:xfrm>
            </p:grpSpPr>
            <p:sp>
              <p:nvSpPr>
                <p:cNvPr id="384" name="Rectangle 22">
                  <a:extLst>
                    <a:ext uri="{FF2B5EF4-FFF2-40B4-BE49-F238E27FC236}">
                      <a16:creationId xmlns:a16="http://schemas.microsoft.com/office/drawing/2014/main" id="{5870C947-011F-4F64-9D3D-F554F54148C3}"/>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85" name="Rectangle 23">
                  <a:extLst>
                    <a:ext uri="{FF2B5EF4-FFF2-40B4-BE49-F238E27FC236}">
                      <a16:creationId xmlns:a16="http://schemas.microsoft.com/office/drawing/2014/main" id="{B1DBF3AF-9542-4A08-90EC-238E72D00545}"/>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386" name="Group 24">
                  <a:extLst>
                    <a:ext uri="{FF2B5EF4-FFF2-40B4-BE49-F238E27FC236}">
                      <a16:creationId xmlns:a16="http://schemas.microsoft.com/office/drawing/2014/main" id="{91B9439A-DB2A-429D-94B4-1B951081F091}"/>
                    </a:ext>
                  </a:extLst>
                </p:cNvPr>
                <p:cNvGrpSpPr/>
                <p:nvPr/>
              </p:nvGrpSpPr>
              <p:grpSpPr>
                <a:xfrm rot="21600000">
                  <a:off x="28413" y="65259"/>
                  <a:ext cx="233287" cy="30859"/>
                  <a:chOff x="0" y="0"/>
                  <a:chExt cx="233286" cy="30858"/>
                </a:xfrm>
              </p:grpSpPr>
              <p:sp>
                <p:nvSpPr>
                  <p:cNvPr id="392" name="Oval 30">
                    <a:extLst>
                      <a:ext uri="{FF2B5EF4-FFF2-40B4-BE49-F238E27FC236}">
                        <a16:creationId xmlns:a16="http://schemas.microsoft.com/office/drawing/2014/main" id="{C2F23C10-CC0B-468F-B0D3-CB7D4305E7B3}"/>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3" name="Oval 31">
                    <a:extLst>
                      <a:ext uri="{FF2B5EF4-FFF2-40B4-BE49-F238E27FC236}">
                        <a16:creationId xmlns:a16="http://schemas.microsoft.com/office/drawing/2014/main" id="{039E5660-9FCB-4726-9BAA-E662114983E0}"/>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4" name="Oval 32">
                    <a:extLst>
                      <a:ext uri="{FF2B5EF4-FFF2-40B4-BE49-F238E27FC236}">
                        <a16:creationId xmlns:a16="http://schemas.microsoft.com/office/drawing/2014/main" id="{B3630A3C-90CE-4907-8607-1A832874DCE2}"/>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5" name="Oval 33">
                    <a:extLst>
                      <a:ext uri="{FF2B5EF4-FFF2-40B4-BE49-F238E27FC236}">
                        <a16:creationId xmlns:a16="http://schemas.microsoft.com/office/drawing/2014/main" id="{15C41F82-DD2F-4DCF-9136-782B47512886}"/>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6" name="Oval 34">
                    <a:extLst>
                      <a:ext uri="{FF2B5EF4-FFF2-40B4-BE49-F238E27FC236}">
                        <a16:creationId xmlns:a16="http://schemas.microsoft.com/office/drawing/2014/main" id="{9C22C8D0-339D-4E92-A08B-ED392E19A3E7}"/>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387" name="Rectangle 25">
                  <a:extLst>
                    <a:ext uri="{FF2B5EF4-FFF2-40B4-BE49-F238E27FC236}">
                      <a16:creationId xmlns:a16="http://schemas.microsoft.com/office/drawing/2014/main" id="{BF260A2A-B860-496F-A0BF-70C77CED45B6}"/>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88" name="Rectangle 26">
                  <a:extLst>
                    <a:ext uri="{FF2B5EF4-FFF2-40B4-BE49-F238E27FC236}">
                      <a16:creationId xmlns:a16="http://schemas.microsoft.com/office/drawing/2014/main" id="{BDE20544-CAE6-440E-A85B-185A79C72D3E}"/>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89" name="Rectangle 27">
                  <a:extLst>
                    <a:ext uri="{FF2B5EF4-FFF2-40B4-BE49-F238E27FC236}">
                      <a16:creationId xmlns:a16="http://schemas.microsoft.com/office/drawing/2014/main" id="{B49DD66D-0424-49C9-9644-0B5314114332}"/>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0" name="Rectangle 28">
                  <a:extLst>
                    <a:ext uri="{FF2B5EF4-FFF2-40B4-BE49-F238E27FC236}">
                      <a16:creationId xmlns:a16="http://schemas.microsoft.com/office/drawing/2014/main" id="{56DFBDFF-CE3B-41D7-BAC0-4EFCF1B5CF7B}"/>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91" name="Rectangle 29">
                  <a:extLst>
                    <a:ext uri="{FF2B5EF4-FFF2-40B4-BE49-F238E27FC236}">
                      <a16:creationId xmlns:a16="http://schemas.microsoft.com/office/drawing/2014/main" id="{0F210337-DE60-4120-B348-E4C4CC38F550}"/>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379" name="Group">
                <a:extLst>
                  <a:ext uri="{FF2B5EF4-FFF2-40B4-BE49-F238E27FC236}">
                    <a16:creationId xmlns:a16="http://schemas.microsoft.com/office/drawing/2014/main" id="{B85E4E68-3C01-482E-8B37-206C38A40588}"/>
                  </a:ext>
                </a:extLst>
              </p:cNvPr>
              <p:cNvGrpSpPr/>
              <p:nvPr/>
            </p:nvGrpSpPr>
            <p:grpSpPr>
              <a:xfrm>
                <a:off x="4701" y="0"/>
                <a:ext cx="278869" cy="308935"/>
                <a:chOff x="-218" y="46"/>
                <a:chExt cx="278868" cy="308934"/>
              </a:xfrm>
            </p:grpSpPr>
            <p:sp>
              <p:nvSpPr>
                <p:cNvPr id="380" name="Shape">
                  <a:extLst>
                    <a:ext uri="{FF2B5EF4-FFF2-40B4-BE49-F238E27FC236}">
                      <a16:creationId xmlns:a16="http://schemas.microsoft.com/office/drawing/2014/main" id="{DF52F32B-C55B-4DB0-B930-EC353447E414}"/>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381" name="Shape">
                  <a:extLst>
                    <a:ext uri="{FF2B5EF4-FFF2-40B4-BE49-F238E27FC236}">
                      <a16:creationId xmlns:a16="http://schemas.microsoft.com/office/drawing/2014/main" id="{0D6B7636-5C8E-4166-85F1-60E7CDA05D26}"/>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382" name="Shape">
                  <a:extLst>
                    <a:ext uri="{FF2B5EF4-FFF2-40B4-BE49-F238E27FC236}">
                      <a16:creationId xmlns:a16="http://schemas.microsoft.com/office/drawing/2014/main" id="{CDD491EF-1929-4E27-8F63-17F507729884}"/>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383" name="Shape">
                  <a:extLst>
                    <a:ext uri="{FF2B5EF4-FFF2-40B4-BE49-F238E27FC236}">
                      <a16:creationId xmlns:a16="http://schemas.microsoft.com/office/drawing/2014/main" id="{5D8C6E05-86B9-4AB3-A65C-1E6C05E4BAF8}"/>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351" name="Group">
              <a:extLst>
                <a:ext uri="{FF2B5EF4-FFF2-40B4-BE49-F238E27FC236}">
                  <a16:creationId xmlns:a16="http://schemas.microsoft.com/office/drawing/2014/main" id="{338DDD50-AFD3-47E6-A3D1-B194BBD0ABDB}"/>
                </a:ext>
              </a:extLst>
            </p:cNvPr>
            <p:cNvGrpSpPr/>
            <p:nvPr/>
          </p:nvGrpSpPr>
          <p:grpSpPr>
            <a:xfrm rot="467316">
              <a:off x="1026279" y="308355"/>
              <a:ext cx="290769" cy="4135868"/>
              <a:chOff x="0" y="0"/>
              <a:chExt cx="290768" cy="4135866"/>
            </a:xfrm>
          </p:grpSpPr>
          <p:grpSp>
            <p:nvGrpSpPr>
              <p:cNvPr id="352" name="Group">
                <a:extLst>
                  <a:ext uri="{FF2B5EF4-FFF2-40B4-BE49-F238E27FC236}">
                    <a16:creationId xmlns:a16="http://schemas.microsoft.com/office/drawing/2014/main" id="{99E810F6-2884-4B6C-8A01-ACAF5EF2AE2A}"/>
                  </a:ext>
                </a:extLst>
              </p:cNvPr>
              <p:cNvGrpSpPr/>
              <p:nvPr/>
            </p:nvGrpSpPr>
            <p:grpSpPr>
              <a:xfrm>
                <a:off x="8260" y="272918"/>
                <a:ext cx="271751" cy="3596167"/>
                <a:chOff x="0" y="0"/>
                <a:chExt cx="271750" cy="3596166"/>
              </a:xfrm>
            </p:grpSpPr>
            <p:sp>
              <p:nvSpPr>
                <p:cNvPr id="373" name="Freeform 70">
                  <a:extLst>
                    <a:ext uri="{FF2B5EF4-FFF2-40B4-BE49-F238E27FC236}">
                      <a16:creationId xmlns:a16="http://schemas.microsoft.com/office/drawing/2014/main" id="{981E53BC-249E-41A5-8E5A-FB79F8C63EE0}"/>
                    </a:ext>
                  </a:extLst>
                </p:cNvPr>
                <p:cNvSpPr/>
                <p:nvPr/>
              </p:nvSpPr>
              <p:spPr>
                <a:xfrm rot="10800000" flipH="1">
                  <a:off x="0" y="-1"/>
                  <a:ext cx="70709" cy="3596168"/>
                </a:xfrm>
                <a:prstGeom prst="rect">
                  <a:avLst/>
                </a:prstGeom>
                <a:gradFill flip="none" rotWithShape="1">
                  <a:gsLst>
                    <a:gs pos="22391">
                      <a:srgbClr val="535685"/>
                    </a:gs>
                    <a:gs pos="63126">
                      <a:srgbClr val="8080B1"/>
                    </a:gs>
                    <a:gs pos="100000">
                      <a:srgbClr val="ACA9DC"/>
                    </a:gs>
                  </a:gsLst>
                  <a:lin ang="10538377" scaled="0"/>
                </a:gradFill>
                <a:ln w="12700" cap="flat">
                  <a:noFill/>
                  <a:miter lim="400000"/>
                </a:ln>
                <a:effectLst/>
              </p:spPr>
              <p:txBody>
                <a:bodyPr wrap="square" lIns="45719" tIns="45719" rIns="45719" bIns="45719" numCol="1" anchor="ctr">
                  <a:noAutofit/>
                </a:bodyPr>
                <a:lstStyle/>
                <a:p>
                  <a:endParaRPr/>
                </a:p>
              </p:txBody>
            </p:sp>
            <p:sp>
              <p:nvSpPr>
                <p:cNvPr id="374" name="Freeform 68">
                  <a:extLst>
                    <a:ext uri="{FF2B5EF4-FFF2-40B4-BE49-F238E27FC236}">
                      <a16:creationId xmlns:a16="http://schemas.microsoft.com/office/drawing/2014/main" id="{84AD07D3-CFF0-4340-A3A9-A24A0335BEEF}"/>
                    </a:ext>
                  </a:extLst>
                </p:cNvPr>
                <p:cNvSpPr/>
                <p:nvPr/>
              </p:nvSpPr>
              <p:spPr>
                <a:xfrm rot="10800000" flipH="1">
                  <a:off x="70708" y="-1"/>
                  <a:ext cx="130334" cy="3596168"/>
                </a:xfrm>
                <a:prstGeom prst="rect">
                  <a:avLst/>
                </a:prstGeom>
                <a:gradFill flip="none" rotWithShape="1">
                  <a:gsLst>
                    <a:gs pos="22391">
                      <a:srgbClr val="535685"/>
                    </a:gs>
                    <a:gs pos="63126">
                      <a:srgbClr val="8080B1"/>
                    </a:gs>
                    <a:gs pos="100000">
                      <a:srgbClr val="ACA9DC"/>
                    </a:gs>
                  </a:gsLst>
                  <a:lin ang="10538377" scaled="0"/>
                </a:gradFill>
                <a:ln w="12700" cap="flat">
                  <a:noFill/>
                  <a:miter lim="400000"/>
                </a:ln>
                <a:effectLst/>
              </p:spPr>
              <p:txBody>
                <a:bodyPr wrap="square" lIns="45719" tIns="45719" rIns="45719" bIns="45719" numCol="1" anchor="ctr">
                  <a:noAutofit/>
                </a:bodyPr>
                <a:lstStyle/>
                <a:p>
                  <a:endParaRPr/>
                </a:p>
              </p:txBody>
            </p:sp>
            <p:sp>
              <p:nvSpPr>
                <p:cNvPr id="375" name="Freeform 69">
                  <a:extLst>
                    <a:ext uri="{FF2B5EF4-FFF2-40B4-BE49-F238E27FC236}">
                      <a16:creationId xmlns:a16="http://schemas.microsoft.com/office/drawing/2014/main" id="{3CFC5B93-78F4-496B-9A25-E4FC42D31221}"/>
                    </a:ext>
                  </a:extLst>
                </p:cNvPr>
                <p:cNvSpPr/>
                <p:nvPr/>
              </p:nvSpPr>
              <p:spPr>
                <a:xfrm rot="10800000" flipH="1">
                  <a:off x="201041" y="-1"/>
                  <a:ext cx="70710" cy="3596168"/>
                </a:xfrm>
                <a:prstGeom prst="rect">
                  <a:avLst/>
                </a:prstGeom>
                <a:gradFill flip="none" rotWithShape="1">
                  <a:gsLst>
                    <a:gs pos="22391">
                      <a:srgbClr val="535685"/>
                    </a:gs>
                    <a:gs pos="63126">
                      <a:srgbClr val="8080B1"/>
                    </a:gs>
                    <a:gs pos="100000">
                      <a:srgbClr val="ACA9DC"/>
                    </a:gs>
                  </a:gsLst>
                  <a:lin ang="10538377" scaled="0"/>
                </a:gradFill>
                <a:ln w="12700" cap="flat">
                  <a:noFill/>
                  <a:miter lim="400000"/>
                </a:ln>
                <a:effectLst/>
              </p:spPr>
              <p:txBody>
                <a:bodyPr wrap="square" lIns="45719" tIns="45719" rIns="45719" bIns="45719" numCol="1" anchor="ctr">
                  <a:noAutofit/>
                </a:bodyPr>
                <a:lstStyle/>
                <a:p>
                  <a:endParaRPr/>
                </a:p>
              </p:txBody>
            </p:sp>
          </p:grpSp>
          <p:sp>
            <p:nvSpPr>
              <p:cNvPr id="353" name="Rectangle: Rounded Corners 18">
                <a:extLst>
                  <a:ext uri="{FF2B5EF4-FFF2-40B4-BE49-F238E27FC236}">
                    <a16:creationId xmlns:a16="http://schemas.microsoft.com/office/drawing/2014/main" id="{4B5916B4-4216-4681-888E-DD4E5487A047}"/>
                  </a:ext>
                </a:extLst>
              </p:cNvPr>
              <p:cNvSpPr/>
              <p:nvPr/>
            </p:nvSpPr>
            <p:spPr>
              <a:xfrm rot="10800000" flipH="1">
                <a:off x="20199" y="3984618"/>
                <a:ext cx="250370" cy="151249"/>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354" name="Group">
                <a:extLst>
                  <a:ext uri="{FF2B5EF4-FFF2-40B4-BE49-F238E27FC236}">
                    <a16:creationId xmlns:a16="http://schemas.microsoft.com/office/drawing/2014/main" id="{04EFF5D6-4347-4FC7-88FD-59D948212A68}"/>
                  </a:ext>
                </a:extLst>
              </p:cNvPr>
              <p:cNvGrpSpPr/>
              <p:nvPr/>
            </p:nvGrpSpPr>
            <p:grpSpPr>
              <a:xfrm rot="10800000" flipH="1">
                <a:off x="0" y="3868534"/>
                <a:ext cx="290769" cy="172382"/>
                <a:chOff x="0" y="0"/>
                <a:chExt cx="290768" cy="172380"/>
              </a:xfrm>
            </p:grpSpPr>
            <p:sp>
              <p:nvSpPr>
                <p:cNvPr id="360" name="Rectangle 22">
                  <a:extLst>
                    <a:ext uri="{FF2B5EF4-FFF2-40B4-BE49-F238E27FC236}">
                      <a16:creationId xmlns:a16="http://schemas.microsoft.com/office/drawing/2014/main" id="{37778AC2-019D-4E50-B59E-4BE33FF2B0C4}"/>
                    </a:ext>
                  </a:extLst>
                </p:cNvPr>
                <p:cNvSpPr/>
                <p:nvPr/>
              </p:nvSpPr>
              <p:spPr>
                <a:xfrm rot="21600000">
                  <a:off x="8063" y="-1"/>
                  <a:ext cx="271612" cy="172382"/>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1" name="Rectangle 23">
                  <a:extLst>
                    <a:ext uri="{FF2B5EF4-FFF2-40B4-BE49-F238E27FC236}">
                      <a16:creationId xmlns:a16="http://schemas.microsoft.com/office/drawing/2014/main" id="{C073965D-BB20-48DF-9061-98C6D673D261}"/>
                    </a:ext>
                  </a:extLst>
                </p:cNvPr>
                <p:cNvSpPr/>
                <p:nvPr/>
              </p:nvSpPr>
              <p:spPr>
                <a:xfrm rot="10800000" flipH="1">
                  <a:off x="1480" y="7914"/>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362" name="Group 24">
                  <a:extLst>
                    <a:ext uri="{FF2B5EF4-FFF2-40B4-BE49-F238E27FC236}">
                      <a16:creationId xmlns:a16="http://schemas.microsoft.com/office/drawing/2014/main" id="{E94AE5F8-54E4-40D7-933F-F5DA3A6CB4A0}"/>
                    </a:ext>
                  </a:extLst>
                </p:cNvPr>
                <p:cNvGrpSpPr/>
                <p:nvPr/>
              </p:nvGrpSpPr>
              <p:grpSpPr>
                <a:xfrm rot="21600000">
                  <a:off x="28413" y="65259"/>
                  <a:ext cx="233287" cy="30859"/>
                  <a:chOff x="0" y="0"/>
                  <a:chExt cx="233286" cy="30858"/>
                </a:xfrm>
              </p:grpSpPr>
              <p:sp>
                <p:nvSpPr>
                  <p:cNvPr id="368" name="Oval 30">
                    <a:extLst>
                      <a:ext uri="{FF2B5EF4-FFF2-40B4-BE49-F238E27FC236}">
                        <a16:creationId xmlns:a16="http://schemas.microsoft.com/office/drawing/2014/main" id="{979FB760-075B-4300-9999-06138BAB255F}"/>
                      </a:ext>
                    </a:extLst>
                  </p:cNvPr>
                  <p:cNvSpPr/>
                  <p:nvPr/>
                </p:nvSpPr>
                <p:spPr>
                  <a:xfrm rot="21600000">
                    <a:off x="101584" y="5874"/>
                    <a:ext cx="24464" cy="249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9" name="Oval 31">
                    <a:extLst>
                      <a:ext uri="{FF2B5EF4-FFF2-40B4-BE49-F238E27FC236}">
                        <a16:creationId xmlns:a16="http://schemas.microsoft.com/office/drawing/2014/main" id="{5B1DAB90-B104-4581-A20D-B1E4A4CE4DA1}"/>
                      </a:ext>
                    </a:extLst>
                  </p:cNvPr>
                  <p:cNvSpPr/>
                  <p:nvPr/>
                </p:nvSpPr>
                <p:spPr>
                  <a:xfrm rot="21600000">
                    <a:off x="157900" y="3559"/>
                    <a:ext cx="22992" cy="234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70" name="Oval 32">
                    <a:extLst>
                      <a:ext uri="{FF2B5EF4-FFF2-40B4-BE49-F238E27FC236}">
                        <a16:creationId xmlns:a16="http://schemas.microsoft.com/office/drawing/2014/main" id="{C6FD7DF5-CF7A-42B5-9D9D-90BB1521FC79}"/>
                      </a:ext>
                    </a:extLst>
                  </p:cNvPr>
                  <p:cNvSpPr/>
                  <p:nvPr/>
                </p:nvSpPr>
                <p:spPr>
                  <a:xfrm rot="21600000">
                    <a:off x="212744" y="-1"/>
                    <a:ext cx="20543" cy="20981"/>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71" name="Oval 33">
                    <a:extLst>
                      <a:ext uri="{FF2B5EF4-FFF2-40B4-BE49-F238E27FC236}">
                        <a16:creationId xmlns:a16="http://schemas.microsoft.com/office/drawing/2014/main" id="{EF47421D-46F2-4A34-B772-E5115F0EEDCA}"/>
                      </a:ext>
                    </a:extLst>
                  </p:cNvPr>
                  <p:cNvSpPr/>
                  <p:nvPr/>
                </p:nvSpPr>
                <p:spPr>
                  <a:xfrm rot="5400000">
                    <a:off x="46495" y="6696"/>
                    <a:ext cx="23482" cy="2299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72" name="Oval 34">
                    <a:extLst>
                      <a:ext uri="{FF2B5EF4-FFF2-40B4-BE49-F238E27FC236}">
                        <a16:creationId xmlns:a16="http://schemas.microsoft.com/office/drawing/2014/main" id="{6260B6B3-242E-4A81-9984-5D53EC1CB8E2}"/>
                      </a:ext>
                    </a:extLst>
                  </p:cNvPr>
                  <p:cNvSpPr/>
                  <p:nvPr/>
                </p:nvSpPr>
                <p:spPr>
                  <a:xfrm rot="5400000">
                    <a:off x="-219" y="4133"/>
                    <a:ext cx="20981" cy="2054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363" name="Rectangle 25">
                  <a:extLst>
                    <a:ext uri="{FF2B5EF4-FFF2-40B4-BE49-F238E27FC236}">
                      <a16:creationId xmlns:a16="http://schemas.microsoft.com/office/drawing/2014/main" id="{E09A3A5A-83B6-44A7-B759-06A211AE07A1}"/>
                    </a:ext>
                  </a:extLst>
                </p:cNvPr>
                <p:cNvSpPr/>
                <p:nvPr/>
              </p:nvSpPr>
              <p:spPr>
                <a:xfrm rot="10800000" flipH="1">
                  <a:off x="4316" y="4512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4" name="Rectangle 26">
                  <a:extLst>
                    <a:ext uri="{FF2B5EF4-FFF2-40B4-BE49-F238E27FC236}">
                      <a16:creationId xmlns:a16="http://schemas.microsoft.com/office/drawing/2014/main" id="{4ED3A5E3-7E89-4395-A644-09CC3AD3658B}"/>
                    </a:ext>
                  </a:extLst>
                </p:cNvPr>
                <p:cNvSpPr/>
                <p:nvPr/>
              </p:nvSpPr>
              <p:spPr>
                <a:xfrm rot="10800000" flipH="1">
                  <a:off x="1480" y="25326"/>
                  <a:ext cx="286452"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5" name="Rectangle 27">
                  <a:extLst>
                    <a:ext uri="{FF2B5EF4-FFF2-40B4-BE49-F238E27FC236}">
                      <a16:creationId xmlns:a16="http://schemas.microsoft.com/office/drawing/2014/main" id="{AA1DDC39-B53B-4C83-BD15-E56F0CD09EC5}"/>
                    </a:ext>
                  </a:extLst>
                </p:cNvPr>
                <p:cNvSpPr/>
                <p:nvPr/>
              </p:nvSpPr>
              <p:spPr>
                <a:xfrm rot="10800000" flipH="1">
                  <a:off x="1793" y="107270"/>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6" name="Rectangle 28">
                  <a:extLst>
                    <a:ext uri="{FF2B5EF4-FFF2-40B4-BE49-F238E27FC236}">
                      <a16:creationId xmlns:a16="http://schemas.microsoft.com/office/drawing/2014/main" id="{4C4BD765-1B09-465A-BC80-C7145E1C3699}"/>
                    </a:ext>
                  </a:extLst>
                </p:cNvPr>
                <p:cNvSpPr/>
                <p:nvPr/>
              </p:nvSpPr>
              <p:spPr>
                <a:xfrm rot="10800000" flipH="1">
                  <a:off x="-1" y="144666"/>
                  <a:ext cx="286453" cy="10232"/>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67" name="Rectangle 29">
                  <a:extLst>
                    <a:ext uri="{FF2B5EF4-FFF2-40B4-BE49-F238E27FC236}">
                      <a16:creationId xmlns:a16="http://schemas.microsoft.com/office/drawing/2014/main" id="{8D486739-3066-4EDC-A16F-1F9E967411EF}"/>
                    </a:ext>
                  </a:extLst>
                </p:cNvPr>
                <p:cNvSpPr/>
                <p:nvPr/>
              </p:nvSpPr>
              <p:spPr>
                <a:xfrm rot="10800000" flipH="1">
                  <a:off x="-1" y="126044"/>
                  <a:ext cx="286453" cy="10233"/>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nvGrpSpPr>
              <p:cNvPr id="355" name="Group">
                <a:extLst>
                  <a:ext uri="{FF2B5EF4-FFF2-40B4-BE49-F238E27FC236}">
                    <a16:creationId xmlns:a16="http://schemas.microsoft.com/office/drawing/2014/main" id="{2DEF06C9-09F8-43C4-B12C-95D7DA044004}"/>
                  </a:ext>
                </a:extLst>
              </p:cNvPr>
              <p:cNvGrpSpPr/>
              <p:nvPr/>
            </p:nvGrpSpPr>
            <p:grpSpPr>
              <a:xfrm>
                <a:off x="4701" y="0"/>
                <a:ext cx="278869" cy="308935"/>
                <a:chOff x="-218" y="46"/>
                <a:chExt cx="278868" cy="308934"/>
              </a:xfrm>
            </p:grpSpPr>
            <p:sp>
              <p:nvSpPr>
                <p:cNvPr id="356" name="Shape">
                  <a:extLst>
                    <a:ext uri="{FF2B5EF4-FFF2-40B4-BE49-F238E27FC236}">
                      <a16:creationId xmlns:a16="http://schemas.microsoft.com/office/drawing/2014/main" id="{9E925302-6078-4286-B577-7CE04D215B71}"/>
                    </a:ext>
                  </a:extLst>
                </p:cNvPr>
                <p:cNvSpPr/>
                <p:nvPr/>
              </p:nvSpPr>
              <p:spPr>
                <a:xfrm rot="10787164" flipH="1">
                  <a:off x="343" y="3236"/>
                  <a:ext cx="138948" cy="301355"/>
                </a:xfrm>
                <a:custGeom>
                  <a:avLst/>
                  <a:gdLst/>
                  <a:ahLst/>
                  <a:cxnLst>
                    <a:cxn ang="0">
                      <a:pos x="wd2" y="hd2"/>
                    </a:cxn>
                    <a:cxn ang="5400000">
                      <a:pos x="wd2" y="hd2"/>
                    </a:cxn>
                    <a:cxn ang="10800000">
                      <a:pos x="wd2" y="hd2"/>
                    </a:cxn>
                    <a:cxn ang="16200000">
                      <a:pos x="wd2" y="hd2"/>
                    </a:cxn>
                  </a:cxnLst>
                  <a:rect l="0" t="0" r="r" b="b"/>
                  <a:pathLst>
                    <a:path w="21600" h="21327" extrusionOk="0">
                      <a:moveTo>
                        <a:pt x="0" y="1795"/>
                      </a:moveTo>
                      <a:cubicBezTo>
                        <a:pt x="469" y="1265"/>
                        <a:pt x="1142" y="828"/>
                        <a:pt x="1947" y="530"/>
                      </a:cubicBezTo>
                      <a:cubicBezTo>
                        <a:pt x="4116" y="-273"/>
                        <a:pt x="6624" y="-24"/>
                        <a:pt x="8897" y="369"/>
                      </a:cubicBezTo>
                      <a:cubicBezTo>
                        <a:pt x="10776" y="696"/>
                        <a:pt x="12641" y="1136"/>
                        <a:pt x="14480" y="1703"/>
                      </a:cubicBezTo>
                      <a:lnTo>
                        <a:pt x="21600" y="21327"/>
                      </a:lnTo>
                      <a:lnTo>
                        <a:pt x="0" y="1795"/>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357" name="Shape">
                  <a:extLst>
                    <a:ext uri="{FF2B5EF4-FFF2-40B4-BE49-F238E27FC236}">
                      <a16:creationId xmlns:a16="http://schemas.microsoft.com/office/drawing/2014/main" id="{048E5DAB-7C5B-4DC3-A310-13C53F0DEF12}"/>
                    </a:ext>
                  </a:extLst>
                </p:cNvPr>
                <p:cNvSpPr/>
                <p:nvPr/>
              </p:nvSpPr>
              <p:spPr>
                <a:xfrm rot="10787164">
                  <a:off x="139801" y="2717"/>
                  <a:ext cx="138288" cy="300988"/>
                </a:xfrm>
                <a:custGeom>
                  <a:avLst/>
                  <a:gdLst/>
                  <a:ahLst/>
                  <a:cxnLst>
                    <a:cxn ang="0">
                      <a:pos x="wd2" y="hd2"/>
                    </a:cxn>
                    <a:cxn ang="5400000">
                      <a:pos x="wd2" y="hd2"/>
                    </a:cxn>
                    <a:cxn ang="10800000">
                      <a:pos x="wd2" y="hd2"/>
                    </a:cxn>
                    <a:cxn ang="16200000">
                      <a:pos x="wd2" y="hd2"/>
                    </a:cxn>
                  </a:cxnLst>
                  <a:rect l="0" t="0" r="r" b="b"/>
                  <a:pathLst>
                    <a:path w="21600" h="21328" extrusionOk="0">
                      <a:moveTo>
                        <a:pt x="0" y="1806"/>
                      </a:moveTo>
                      <a:cubicBezTo>
                        <a:pt x="475" y="1274"/>
                        <a:pt x="1152" y="835"/>
                        <a:pt x="1963" y="535"/>
                      </a:cubicBezTo>
                      <a:cubicBezTo>
                        <a:pt x="4146" y="-272"/>
                        <a:pt x="6666" y="-27"/>
                        <a:pt x="8947" y="364"/>
                      </a:cubicBezTo>
                      <a:cubicBezTo>
                        <a:pt x="10834" y="687"/>
                        <a:pt x="12705" y="1125"/>
                        <a:pt x="14550" y="1690"/>
                      </a:cubicBezTo>
                      <a:lnTo>
                        <a:pt x="21600" y="21328"/>
                      </a:lnTo>
                      <a:lnTo>
                        <a:pt x="0" y="1806"/>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358" name="Shape">
                  <a:extLst>
                    <a:ext uri="{FF2B5EF4-FFF2-40B4-BE49-F238E27FC236}">
                      <a16:creationId xmlns:a16="http://schemas.microsoft.com/office/drawing/2014/main" id="{0D18B286-9FF0-4078-A09E-6F214AAC33CB}"/>
                    </a:ext>
                  </a:extLst>
                </p:cNvPr>
                <p:cNvSpPr/>
                <p:nvPr/>
              </p:nvSpPr>
              <p:spPr>
                <a:xfrm rot="10787164" flipH="1">
                  <a:off x="92751" y="1213"/>
                  <a:ext cx="94594" cy="307594"/>
                </a:xfrm>
                <a:custGeom>
                  <a:avLst/>
                  <a:gdLst/>
                  <a:ahLst/>
                  <a:cxnLst>
                    <a:cxn ang="0">
                      <a:pos x="wd2" y="hd2"/>
                    </a:cxn>
                    <a:cxn ang="5400000">
                      <a:pos x="wd2" y="hd2"/>
                    </a:cxn>
                    <a:cxn ang="10800000">
                      <a:pos x="wd2" y="hd2"/>
                    </a:cxn>
                    <a:cxn ang="16200000">
                      <a:pos x="wd2" y="hd2"/>
                    </a:cxn>
                  </a:cxnLst>
                  <a:rect l="0" t="0" r="r" b="b"/>
                  <a:pathLst>
                    <a:path w="21600" h="21597" extrusionOk="0">
                      <a:moveTo>
                        <a:pt x="0" y="1920"/>
                      </a:moveTo>
                      <a:cubicBezTo>
                        <a:pt x="2881" y="685"/>
                        <a:pt x="6705" y="-3"/>
                        <a:pt x="10683" y="0"/>
                      </a:cubicBezTo>
                      <a:cubicBezTo>
                        <a:pt x="14766" y="3"/>
                        <a:pt x="18688" y="732"/>
                        <a:pt x="21600" y="2030"/>
                      </a:cubicBezTo>
                      <a:lnTo>
                        <a:pt x="10646" y="21597"/>
                      </a:lnTo>
                      <a:lnTo>
                        <a:pt x="0" y="1920"/>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359" name="Shape">
                  <a:extLst>
                    <a:ext uri="{FF2B5EF4-FFF2-40B4-BE49-F238E27FC236}">
                      <a16:creationId xmlns:a16="http://schemas.microsoft.com/office/drawing/2014/main" id="{870F85CF-A3CD-41D1-8FB2-B3BF277290F9}"/>
                    </a:ext>
                  </a:extLst>
                </p:cNvPr>
                <p:cNvSpPr/>
                <p:nvPr/>
              </p:nvSpPr>
              <p:spPr>
                <a:xfrm rot="10787164" flipH="1">
                  <a:off x="90648" y="226"/>
                  <a:ext cx="96179" cy="108943"/>
                </a:xfrm>
                <a:custGeom>
                  <a:avLst/>
                  <a:gdLst/>
                  <a:ahLst/>
                  <a:cxnLst>
                    <a:cxn ang="0">
                      <a:pos x="wd2" y="hd2"/>
                    </a:cxn>
                    <a:cxn ang="5400000">
                      <a:pos x="wd2" y="hd2"/>
                    </a:cxn>
                    <a:cxn ang="10800000">
                      <a:pos x="wd2" y="hd2"/>
                    </a:cxn>
                    <a:cxn ang="16200000">
                      <a:pos x="wd2" y="hd2"/>
                    </a:cxn>
                  </a:cxnLst>
                  <a:rect l="0" t="0" r="r" b="b"/>
                  <a:pathLst>
                    <a:path w="21600" h="21398" extrusionOk="0">
                      <a:moveTo>
                        <a:pt x="0" y="1840"/>
                      </a:moveTo>
                      <a:cubicBezTo>
                        <a:pt x="3676" y="3210"/>
                        <a:pt x="7579" y="3174"/>
                        <a:pt x="11232" y="1736"/>
                      </a:cubicBezTo>
                      <a:cubicBezTo>
                        <a:pt x="12836" y="1105"/>
                        <a:pt x="14390" y="203"/>
                        <a:pt x="16065" y="31"/>
                      </a:cubicBezTo>
                      <a:cubicBezTo>
                        <a:pt x="18082" y="-177"/>
                        <a:pt x="20081" y="680"/>
                        <a:pt x="21600" y="2404"/>
                      </a:cubicBezTo>
                      <a:cubicBezTo>
                        <a:pt x="20117" y="5123"/>
                        <a:pt x="18657" y="7863"/>
                        <a:pt x="17219" y="10622"/>
                      </a:cubicBezTo>
                      <a:cubicBezTo>
                        <a:pt x="16560" y="11889"/>
                        <a:pt x="15905" y="13160"/>
                        <a:pt x="15261" y="14440"/>
                      </a:cubicBezTo>
                      <a:cubicBezTo>
                        <a:pt x="14541" y="15869"/>
                        <a:pt x="13834" y="17311"/>
                        <a:pt x="13237" y="18831"/>
                      </a:cubicBezTo>
                      <a:cubicBezTo>
                        <a:pt x="12747" y="20074"/>
                        <a:pt x="12150" y="21423"/>
                        <a:pt x="11101" y="21398"/>
                      </a:cubicBezTo>
                      <a:cubicBezTo>
                        <a:pt x="10596" y="21387"/>
                        <a:pt x="10201" y="21058"/>
                        <a:pt x="9860" y="20595"/>
                      </a:cubicBezTo>
                      <a:cubicBezTo>
                        <a:pt x="9419" y="19998"/>
                        <a:pt x="9084" y="19182"/>
                        <a:pt x="8746" y="18430"/>
                      </a:cubicBezTo>
                      <a:cubicBezTo>
                        <a:pt x="8111" y="17014"/>
                        <a:pt x="7342" y="15708"/>
                        <a:pt x="6608" y="14374"/>
                      </a:cubicBezTo>
                      <a:cubicBezTo>
                        <a:pt x="5865" y="13023"/>
                        <a:pt x="5158" y="11640"/>
                        <a:pt x="4446" y="10262"/>
                      </a:cubicBezTo>
                      <a:cubicBezTo>
                        <a:pt x="2986" y="7437"/>
                        <a:pt x="1503" y="4630"/>
                        <a:pt x="0" y="1840"/>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sp>
        <p:nvSpPr>
          <p:cNvPr id="544" name="Shape">
            <a:extLst>
              <a:ext uri="{FF2B5EF4-FFF2-40B4-BE49-F238E27FC236}">
                <a16:creationId xmlns:a16="http://schemas.microsoft.com/office/drawing/2014/main" id="{9E2DACA1-7089-4ED7-92CF-98718AC17EAE}"/>
              </a:ext>
            </a:extLst>
          </p:cNvPr>
          <p:cNvSpPr/>
          <p:nvPr/>
        </p:nvSpPr>
        <p:spPr>
          <a:xfrm rot="492808">
            <a:off x="5145890" y="3474271"/>
            <a:ext cx="1822750" cy="468514"/>
          </a:xfrm>
          <a:custGeom>
            <a:avLst/>
            <a:gdLst/>
            <a:ahLst/>
            <a:cxnLst>
              <a:cxn ang="0">
                <a:pos x="wd2" y="hd2"/>
              </a:cxn>
              <a:cxn ang="5400000">
                <a:pos x="wd2" y="hd2"/>
              </a:cxn>
              <a:cxn ang="10800000">
                <a:pos x="wd2" y="hd2"/>
              </a:cxn>
              <a:cxn ang="16200000">
                <a:pos x="wd2" y="hd2"/>
              </a:cxn>
            </a:cxnLst>
            <a:rect l="0" t="0" r="r" b="b"/>
            <a:pathLst>
              <a:path w="21548" h="20986" extrusionOk="0">
                <a:moveTo>
                  <a:pt x="283" y="4045"/>
                </a:moveTo>
                <a:cubicBezTo>
                  <a:pt x="2525" y="1022"/>
                  <a:pt x="4901" y="-329"/>
                  <a:pt x="7279" y="67"/>
                </a:cubicBezTo>
                <a:cubicBezTo>
                  <a:pt x="10000" y="521"/>
                  <a:pt x="12650" y="3249"/>
                  <a:pt x="15352" y="4327"/>
                </a:cubicBezTo>
                <a:cubicBezTo>
                  <a:pt x="17325" y="5114"/>
                  <a:pt x="19319" y="5021"/>
                  <a:pt x="21291" y="4045"/>
                </a:cubicBezTo>
                <a:cubicBezTo>
                  <a:pt x="21491" y="6249"/>
                  <a:pt x="21576" y="8581"/>
                  <a:pt x="21540" y="10908"/>
                </a:cubicBezTo>
                <a:cubicBezTo>
                  <a:pt x="21514" y="12581"/>
                  <a:pt x="21426" y="14228"/>
                  <a:pt x="21368" y="15889"/>
                </a:cubicBezTo>
                <a:cubicBezTo>
                  <a:pt x="21313" y="17489"/>
                  <a:pt x="21288" y="19102"/>
                  <a:pt x="21291" y="20716"/>
                </a:cubicBezTo>
                <a:cubicBezTo>
                  <a:pt x="18852" y="21271"/>
                  <a:pt x="16410" y="20970"/>
                  <a:pt x="13993" y="19823"/>
                </a:cubicBezTo>
                <a:cubicBezTo>
                  <a:pt x="11477" y="18628"/>
                  <a:pt x="8979" y="16509"/>
                  <a:pt x="6433" y="16496"/>
                </a:cubicBezTo>
                <a:cubicBezTo>
                  <a:pt x="4333" y="16486"/>
                  <a:pt x="2249" y="17916"/>
                  <a:pt x="283" y="20716"/>
                </a:cubicBezTo>
                <a:cubicBezTo>
                  <a:pt x="70" y="18424"/>
                  <a:pt x="-24" y="15998"/>
                  <a:pt x="5" y="13572"/>
                </a:cubicBezTo>
                <a:cubicBezTo>
                  <a:pt x="25" y="11975"/>
                  <a:pt x="97" y="10397"/>
                  <a:pt x="155" y="8814"/>
                </a:cubicBezTo>
                <a:cubicBezTo>
                  <a:pt x="213" y="7231"/>
                  <a:pt x="255" y="5640"/>
                  <a:pt x="283" y="4045"/>
                </a:cubicBezTo>
                <a:close/>
              </a:path>
            </a:pathLst>
          </a:custGeom>
          <a:gradFill>
            <a:gsLst>
              <a:gs pos="2419">
                <a:srgbClr val="FF8A00"/>
              </a:gs>
              <a:gs pos="17818">
                <a:srgbClr val="FFBA02"/>
              </a:gs>
              <a:gs pos="100000">
                <a:srgbClr val="FFEA03"/>
              </a:gs>
            </a:gsLst>
            <a:lin ang="2089255"/>
          </a:gradFill>
          <a:ln w="12700">
            <a:miter lim="400000"/>
          </a:ln>
        </p:spPr>
        <p:txBody>
          <a:bodyPr lIns="45719" rIns="45719" anchor="ctr"/>
          <a:lstStyle/>
          <a:p>
            <a:endParaRPr/>
          </a:p>
        </p:txBody>
      </p:sp>
      <p:sp>
        <p:nvSpPr>
          <p:cNvPr id="545" name="Shape">
            <a:extLst>
              <a:ext uri="{FF2B5EF4-FFF2-40B4-BE49-F238E27FC236}">
                <a16:creationId xmlns:a16="http://schemas.microsoft.com/office/drawing/2014/main" id="{A83E87A0-C065-4309-8E95-C743B8CF8664}"/>
              </a:ext>
            </a:extLst>
          </p:cNvPr>
          <p:cNvSpPr/>
          <p:nvPr/>
        </p:nvSpPr>
        <p:spPr>
          <a:xfrm rot="492808">
            <a:off x="5327952" y="4109118"/>
            <a:ext cx="1541393" cy="430527"/>
          </a:xfrm>
          <a:custGeom>
            <a:avLst/>
            <a:gdLst/>
            <a:ahLst/>
            <a:cxnLst>
              <a:cxn ang="0">
                <a:pos x="wd2" y="hd2"/>
              </a:cxn>
              <a:cxn ang="5400000">
                <a:pos x="wd2" y="hd2"/>
              </a:cxn>
              <a:cxn ang="10800000">
                <a:pos x="wd2" y="hd2"/>
              </a:cxn>
              <a:cxn ang="16200000">
                <a:pos x="wd2" y="hd2"/>
              </a:cxn>
            </a:cxnLst>
            <a:rect l="0" t="0" r="r" b="b"/>
            <a:pathLst>
              <a:path w="21505" h="21008" extrusionOk="0">
                <a:moveTo>
                  <a:pt x="578" y="2085"/>
                </a:moveTo>
                <a:cubicBezTo>
                  <a:pt x="1888" y="810"/>
                  <a:pt x="3238" y="114"/>
                  <a:pt x="4598" y="13"/>
                </a:cubicBezTo>
                <a:cubicBezTo>
                  <a:pt x="7808" y="-226"/>
                  <a:pt x="10945" y="2834"/>
                  <a:pt x="14136" y="3674"/>
                </a:cubicBezTo>
                <a:cubicBezTo>
                  <a:pt x="16415" y="4273"/>
                  <a:pt x="18709" y="3740"/>
                  <a:pt x="20949" y="2085"/>
                </a:cubicBezTo>
                <a:cubicBezTo>
                  <a:pt x="21293" y="3708"/>
                  <a:pt x="21487" y="5660"/>
                  <a:pt x="21503" y="7679"/>
                </a:cubicBezTo>
                <a:cubicBezTo>
                  <a:pt x="21523" y="10017"/>
                  <a:pt x="21308" y="12257"/>
                  <a:pt x="21163" y="14508"/>
                </a:cubicBezTo>
                <a:cubicBezTo>
                  <a:pt x="21052" y="16247"/>
                  <a:pt x="20980" y="18023"/>
                  <a:pt x="20949" y="19818"/>
                </a:cubicBezTo>
                <a:cubicBezTo>
                  <a:pt x="18547" y="21191"/>
                  <a:pt x="16106" y="21374"/>
                  <a:pt x="13697" y="20374"/>
                </a:cubicBezTo>
                <a:cubicBezTo>
                  <a:pt x="10901" y="19213"/>
                  <a:pt x="8148" y="16450"/>
                  <a:pt x="5319" y="16633"/>
                </a:cubicBezTo>
                <a:cubicBezTo>
                  <a:pt x="3698" y="16737"/>
                  <a:pt x="2094" y="17815"/>
                  <a:pt x="578" y="19818"/>
                </a:cubicBezTo>
                <a:cubicBezTo>
                  <a:pt x="118" y="17330"/>
                  <a:pt x="-77" y="14356"/>
                  <a:pt x="27" y="11416"/>
                </a:cubicBezTo>
                <a:cubicBezTo>
                  <a:pt x="82" y="9844"/>
                  <a:pt x="223" y="8330"/>
                  <a:pt x="334" y="6795"/>
                </a:cubicBezTo>
                <a:cubicBezTo>
                  <a:pt x="446" y="5246"/>
                  <a:pt x="527" y="3673"/>
                  <a:pt x="578" y="2085"/>
                </a:cubicBezTo>
                <a:close/>
              </a:path>
            </a:pathLst>
          </a:custGeom>
          <a:gradFill>
            <a:gsLst>
              <a:gs pos="0">
                <a:srgbClr val="FFEA03"/>
              </a:gs>
              <a:gs pos="94151">
                <a:srgbClr val="FFBA02"/>
              </a:gs>
              <a:gs pos="97580">
                <a:srgbClr val="FF8A00"/>
              </a:gs>
            </a:gsLst>
            <a:lin ang="2089255"/>
          </a:gradFill>
          <a:ln w="12700">
            <a:miter lim="400000"/>
          </a:ln>
        </p:spPr>
        <p:txBody>
          <a:bodyPr lIns="45719" rIns="45719" anchor="ctr"/>
          <a:lstStyle/>
          <a:p>
            <a:endParaRPr/>
          </a:p>
        </p:txBody>
      </p:sp>
      <p:pic>
        <p:nvPicPr>
          <p:cNvPr id="546" name="TinyPPT_8.png" descr="TinyPPT_8.png">
            <a:extLst>
              <a:ext uri="{FF2B5EF4-FFF2-40B4-BE49-F238E27FC236}">
                <a16:creationId xmlns:a16="http://schemas.microsoft.com/office/drawing/2014/main" id="{575260BF-221D-469A-820C-7E8B66718573}"/>
              </a:ext>
            </a:extLst>
          </p:cNvPr>
          <p:cNvPicPr>
            <a:picLocks/>
          </p:cNvPicPr>
          <p:nvPr/>
        </p:nvPicPr>
        <p:blipFill>
          <a:blip r:embed="rId4">
            <a:alphaModFix amt="85611"/>
          </a:blip>
          <a:srcRect/>
          <a:stretch>
            <a:fillRect/>
          </a:stretch>
        </p:blipFill>
        <p:spPr>
          <a:xfrm>
            <a:off x="5051759" y="6305038"/>
            <a:ext cx="2099947" cy="123827"/>
          </a:xfrm>
          <a:prstGeom prst="rect">
            <a:avLst/>
          </a:prstGeom>
          <a:ln w="12700">
            <a:miter lim="400000"/>
          </a:ln>
        </p:spPr>
      </p:pic>
      <p:grpSp>
        <p:nvGrpSpPr>
          <p:cNvPr id="547" name="Group">
            <a:extLst>
              <a:ext uri="{FF2B5EF4-FFF2-40B4-BE49-F238E27FC236}">
                <a16:creationId xmlns:a16="http://schemas.microsoft.com/office/drawing/2014/main" id="{A6C194D0-15D0-455C-B418-488EF4CBBFCD}"/>
              </a:ext>
            </a:extLst>
          </p:cNvPr>
          <p:cNvGrpSpPr/>
          <p:nvPr/>
        </p:nvGrpSpPr>
        <p:grpSpPr>
          <a:xfrm>
            <a:off x="7483785" y="218454"/>
            <a:ext cx="4665407" cy="2056328"/>
            <a:chOff x="0" y="0"/>
            <a:chExt cx="4665406" cy="2056326"/>
          </a:xfrm>
        </p:grpSpPr>
        <p:grpSp>
          <p:nvGrpSpPr>
            <p:cNvPr id="548" name="Group">
              <a:extLst>
                <a:ext uri="{FF2B5EF4-FFF2-40B4-BE49-F238E27FC236}">
                  <a16:creationId xmlns:a16="http://schemas.microsoft.com/office/drawing/2014/main" id="{695E9053-EF35-4394-BFEF-84D454E6C56F}"/>
                </a:ext>
              </a:extLst>
            </p:cNvPr>
            <p:cNvGrpSpPr/>
            <p:nvPr/>
          </p:nvGrpSpPr>
          <p:grpSpPr>
            <a:xfrm>
              <a:off x="-1" y="102913"/>
              <a:ext cx="4665408" cy="1953414"/>
              <a:chOff x="0" y="0"/>
              <a:chExt cx="4665406" cy="1953412"/>
            </a:xfrm>
          </p:grpSpPr>
          <p:pic>
            <p:nvPicPr>
              <p:cNvPr id="552" name="Untitled-1.png" descr="Untitled-1.png">
                <a:extLst>
                  <a:ext uri="{FF2B5EF4-FFF2-40B4-BE49-F238E27FC236}">
                    <a16:creationId xmlns:a16="http://schemas.microsoft.com/office/drawing/2014/main" id="{DAC06D70-7BB7-4926-A06D-46ACFDDEDA59}"/>
                  </a:ext>
                </a:extLst>
              </p:cNvPr>
              <p:cNvPicPr>
                <a:picLocks/>
              </p:cNvPicPr>
              <p:nvPr/>
            </p:nvPicPr>
            <p:blipFill>
              <a:blip r:embed="rId5"/>
              <a:srcRect r="22718"/>
              <a:stretch>
                <a:fillRect/>
              </a:stretch>
            </p:blipFill>
            <p:spPr>
              <a:xfrm rot="21124239" flipH="1">
                <a:off x="1751179" y="193519"/>
                <a:ext cx="2866916" cy="884623"/>
              </a:xfrm>
              <a:prstGeom prst="rect">
                <a:avLst/>
              </a:prstGeom>
              <a:ln w="12700" cap="flat">
                <a:noFill/>
                <a:miter lim="400000"/>
              </a:ln>
              <a:effectLst/>
            </p:spPr>
          </p:pic>
          <p:pic>
            <p:nvPicPr>
              <p:cNvPr id="553" name="Untitled-1.png" descr="Untitled-1.png">
                <a:extLst>
                  <a:ext uri="{FF2B5EF4-FFF2-40B4-BE49-F238E27FC236}">
                    <a16:creationId xmlns:a16="http://schemas.microsoft.com/office/drawing/2014/main" id="{61076943-5D71-4EA2-8060-09AA0554EA80}"/>
                  </a:ext>
                </a:extLst>
              </p:cNvPr>
              <p:cNvPicPr>
                <a:picLocks/>
              </p:cNvPicPr>
              <p:nvPr/>
            </p:nvPicPr>
            <p:blipFill>
              <a:blip r:embed="rId5"/>
              <a:srcRect r="21742"/>
              <a:stretch>
                <a:fillRect/>
              </a:stretch>
            </p:blipFill>
            <p:spPr>
              <a:xfrm rot="20026437">
                <a:off x="122327" y="800365"/>
                <a:ext cx="1420903" cy="884623"/>
              </a:xfrm>
              <a:prstGeom prst="rect">
                <a:avLst/>
              </a:prstGeom>
              <a:ln w="12700" cap="flat">
                <a:noFill/>
                <a:miter lim="400000"/>
              </a:ln>
              <a:effectLst/>
            </p:spPr>
          </p:pic>
        </p:grpSp>
        <p:grpSp>
          <p:nvGrpSpPr>
            <p:cNvPr id="549" name="Group">
              <a:extLst>
                <a:ext uri="{FF2B5EF4-FFF2-40B4-BE49-F238E27FC236}">
                  <a16:creationId xmlns:a16="http://schemas.microsoft.com/office/drawing/2014/main" id="{36750FB1-801B-40B8-B652-88AC4DE2933D}"/>
                </a:ext>
              </a:extLst>
            </p:cNvPr>
            <p:cNvGrpSpPr/>
            <p:nvPr/>
          </p:nvGrpSpPr>
          <p:grpSpPr>
            <a:xfrm>
              <a:off x="548911" y="0"/>
              <a:ext cx="3211490" cy="1644951"/>
              <a:chOff x="0" y="0"/>
              <a:chExt cx="3211488" cy="1644950"/>
            </a:xfrm>
          </p:grpSpPr>
          <p:sp>
            <p:nvSpPr>
              <p:cNvPr id="550" name="Rectangle">
                <a:extLst>
                  <a:ext uri="{FF2B5EF4-FFF2-40B4-BE49-F238E27FC236}">
                    <a16:creationId xmlns:a16="http://schemas.microsoft.com/office/drawing/2014/main" id="{017364E3-7B0B-4A28-8F45-260D66D51C81}"/>
                  </a:ext>
                </a:extLst>
              </p:cNvPr>
              <p:cNvSpPr/>
              <p:nvPr/>
            </p:nvSpPr>
            <p:spPr>
              <a:xfrm rot="20642963">
                <a:off x="53377" y="410752"/>
                <a:ext cx="3104735" cy="823447"/>
              </a:xfrm>
              <a:prstGeom prst="rect">
                <a:avLst/>
              </a:pr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9" tIns="45719" rIns="45719" bIns="45719" numCol="1" anchor="ctr">
                <a:noAutofit/>
              </a:bodyPr>
              <a:lstStyle/>
              <a:p>
                <a:endParaRPr/>
              </a:p>
            </p:txBody>
          </p:sp>
          <p:pic>
            <p:nvPicPr>
              <p:cNvPr id="551" name="TinyPPT.png" descr="TinyPPT.png">
                <a:extLst>
                  <a:ext uri="{FF2B5EF4-FFF2-40B4-BE49-F238E27FC236}">
                    <a16:creationId xmlns:a16="http://schemas.microsoft.com/office/drawing/2014/main" id="{5128F9D1-7B3B-45E1-BBFD-74559D79213F}"/>
                  </a:ext>
                </a:extLst>
              </p:cNvPr>
              <p:cNvPicPr>
                <a:picLocks/>
              </p:cNvPicPr>
              <p:nvPr/>
            </p:nvPicPr>
            <p:blipFill>
              <a:blip r:embed="rId6"/>
              <a:stretch>
                <a:fillRect/>
              </a:stretch>
            </p:blipFill>
            <p:spPr>
              <a:xfrm rot="20642963">
                <a:off x="515648" y="653122"/>
                <a:ext cx="484184" cy="823448"/>
              </a:xfrm>
              <a:prstGeom prst="rect">
                <a:avLst/>
              </a:prstGeom>
              <a:ln w="12700" cap="flat">
                <a:noFill/>
                <a:miter lim="400000"/>
              </a:ln>
              <a:effectLst/>
            </p:spPr>
          </p:pic>
        </p:grpSp>
      </p:grpSp>
      <p:sp>
        <p:nvSpPr>
          <p:cNvPr id="554" name="Line">
            <a:extLst>
              <a:ext uri="{FF2B5EF4-FFF2-40B4-BE49-F238E27FC236}">
                <a16:creationId xmlns:a16="http://schemas.microsoft.com/office/drawing/2014/main" id="{A752C35A-E9DE-4434-BBE3-CC3A8C68DC8D}"/>
              </a:ext>
            </a:extLst>
          </p:cNvPr>
          <p:cNvSpPr/>
          <p:nvPr/>
        </p:nvSpPr>
        <p:spPr>
          <a:xfrm rot="20642963">
            <a:off x="8261577" y="753456"/>
            <a:ext cx="204988"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555" name="TextBox 34">
            <a:extLst>
              <a:ext uri="{FF2B5EF4-FFF2-40B4-BE49-F238E27FC236}">
                <a16:creationId xmlns:a16="http://schemas.microsoft.com/office/drawing/2014/main" id="{09D1D5C4-B585-478C-8ACC-47387FA13462}"/>
              </a:ext>
            </a:extLst>
          </p:cNvPr>
          <p:cNvSpPr txBox="1"/>
          <p:nvPr/>
        </p:nvSpPr>
        <p:spPr>
          <a:xfrm rot="20642963">
            <a:off x="8266346" y="1134086"/>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05</a:t>
            </a:r>
          </a:p>
        </p:txBody>
      </p:sp>
      <p:sp>
        <p:nvSpPr>
          <p:cNvPr id="556" name="TextBox 52">
            <a:extLst>
              <a:ext uri="{FF2B5EF4-FFF2-40B4-BE49-F238E27FC236}">
                <a16:creationId xmlns:a16="http://schemas.microsoft.com/office/drawing/2014/main" id="{18CACA88-72F7-4502-A82B-45DA3D3D838B}"/>
              </a:ext>
            </a:extLst>
          </p:cNvPr>
          <p:cNvSpPr txBox="1"/>
          <p:nvPr/>
        </p:nvSpPr>
        <p:spPr>
          <a:xfrm rot="20642963">
            <a:off x="8934053" y="574599"/>
            <a:ext cx="1740855"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1600" dirty="0">
                <a:latin typeface="Acme" panose="02000706050000020004" pitchFamily="2" charset="0"/>
              </a:rPr>
              <a:t>Faire lire chaque jour (20 min au moins)</a:t>
            </a:r>
            <a:endParaRPr sz="1600" dirty="0">
              <a:latin typeface="Acme" panose="02000706050000020004" pitchFamily="2" charset="0"/>
            </a:endParaRPr>
          </a:p>
        </p:txBody>
      </p:sp>
      <p:grpSp>
        <p:nvGrpSpPr>
          <p:cNvPr id="559" name="Group">
            <a:extLst>
              <a:ext uri="{FF2B5EF4-FFF2-40B4-BE49-F238E27FC236}">
                <a16:creationId xmlns:a16="http://schemas.microsoft.com/office/drawing/2014/main" id="{EB49E861-F85F-4242-A868-DC355D31EF14}"/>
              </a:ext>
            </a:extLst>
          </p:cNvPr>
          <p:cNvGrpSpPr/>
          <p:nvPr/>
        </p:nvGrpSpPr>
        <p:grpSpPr>
          <a:xfrm>
            <a:off x="6766124" y="4247740"/>
            <a:ext cx="4455633" cy="2718155"/>
            <a:chOff x="0" y="0"/>
            <a:chExt cx="4455631" cy="2718154"/>
          </a:xfrm>
        </p:grpSpPr>
        <p:grpSp>
          <p:nvGrpSpPr>
            <p:cNvPr id="560" name="Group">
              <a:extLst>
                <a:ext uri="{FF2B5EF4-FFF2-40B4-BE49-F238E27FC236}">
                  <a16:creationId xmlns:a16="http://schemas.microsoft.com/office/drawing/2014/main" id="{444B7BDC-357B-48E9-AB00-699D01445D67}"/>
                </a:ext>
              </a:extLst>
            </p:cNvPr>
            <p:cNvGrpSpPr/>
            <p:nvPr/>
          </p:nvGrpSpPr>
          <p:grpSpPr>
            <a:xfrm>
              <a:off x="-1" y="-1"/>
              <a:ext cx="4455633" cy="2718156"/>
              <a:chOff x="0" y="0"/>
              <a:chExt cx="4455631" cy="2718154"/>
            </a:xfrm>
          </p:grpSpPr>
          <p:pic>
            <p:nvPicPr>
              <p:cNvPr id="563" name="Untitled-1.png" descr="Untitled-1.png">
                <a:extLst>
                  <a:ext uri="{FF2B5EF4-FFF2-40B4-BE49-F238E27FC236}">
                    <a16:creationId xmlns:a16="http://schemas.microsoft.com/office/drawing/2014/main" id="{EF7121BA-D9B1-4289-B7C8-8D83F51C31EE}"/>
                  </a:ext>
                </a:extLst>
              </p:cNvPr>
              <p:cNvPicPr>
                <a:picLocks/>
              </p:cNvPicPr>
              <p:nvPr/>
            </p:nvPicPr>
            <p:blipFill>
              <a:blip r:embed="rId5"/>
              <a:srcRect r="22718"/>
              <a:stretch>
                <a:fillRect/>
              </a:stretch>
            </p:blipFill>
            <p:spPr>
              <a:xfrm rot="1866579" flipH="1">
                <a:off x="1566344" y="1156510"/>
                <a:ext cx="2866916" cy="884623"/>
              </a:xfrm>
              <a:prstGeom prst="rect">
                <a:avLst/>
              </a:prstGeom>
              <a:ln w="12700" cap="flat">
                <a:noFill/>
                <a:miter lim="400000"/>
              </a:ln>
              <a:effectLst/>
            </p:spPr>
          </p:pic>
          <p:pic>
            <p:nvPicPr>
              <p:cNvPr id="564" name="Untitled-1.png" descr="Untitled-1.png">
                <a:extLst>
                  <a:ext uri="{FF2B5EF4-FFF2-40B4-BE49-F238E27FC236}">
                    <a16:creationId xmlns:a16="http://schemas.microsoft.com/office/drawing/2014/main" id="{2D620195-6C22-4851-87AB-6E05A59783EA}"/>
                  </a:ext>
                </a:extLst>
              </p:cNvPr>
              <p:cNvPicPr>
                <a:picLocks/>
              </p:cNvPicPr>
              <p:nvPr/>
            </p:nvPicPr>
            <p:blipFill>
              <a:blip r:embed="rId5"/>
              <a:srcRect r="21742"/>
              <a:stretch>
                <a:fillRect/>
              </a:stretch>
            </p:blipFill>
            <p:spPr>
              <a:xfrm rot="768777">
                <a:off x="80400" y="146542"/>
                <a:ext cx="1420902" cy="884623"/>
              </a:xfrm>
              <a:prstGeom prst="rect">
                <a:avLst/>
              </a:prstGeom>
              <a:ln w="12700" cap="flat">
                <a:noFill/>
                <a:miter lim="400000"/>
              </a:ln>
              <a:effectLst/>
            </p:spPr>
          </p:pic>
        </p:grpSp>
        <p:sp>
          <p:nvSpPr>
            <p:cNvPr id="561" name="Rectangle">
              <a:extLst>
                <a:ext uri="{FF2B5EF4-FFF2-40B4-BE49-F238E27FC236}">
                  <a16:creationId xmlns:a16="http://schemas.microsoft.com/office/drawing/2014/main" id="{505A1E37-A07B-4768-892F-9C6708F16353}"/>
                </a:ext>
              </a:extLst>
            </p:cNvPr>
            <p:cNvSpPr/>
            <p:nvPr/>
          </p:nvSpPr>
          <p:spPr>
            <a:xfrm rot="1385303">
              <a:off x="594692" y="603401"/>
              <a:ext cx="3104735" cy="823447"/>
            </a:xfrm>
            <a:prstGeom prst="rect">
              <a:avLst/>
            </a:prstGeom>
            <a:gradFill flip="none" rotWithShape="1">
              <a:gsLst>
                <a:gs pos="29033">
                  <a:srgbClr val="FF2E3D"/>
                </a:gs>
                <a:gs pos="50479">
                  <a:srgbClr val="FF3B55"/>
                </a:gs>
                <a:gs pos="74482">
                  <a:srgbClr val="FF486D"/>
                </a:gs>
              </a:gsLst>
              <a:lin ang="685541" scaled="0"/>
            </a:gradFill>
            <a:ln w="12700" cap="flat">
              <a:noFill/>
              <a:miter lim="400000"/>
            </a:ln>
            <a:effectLst/>
          </p:spPr>
          <p:txBody>
            <a:bodyPr wrap="square" lIns="45719" tIns="45719" rIns="45719" bIns="45719" numCol="1" anchor="ctr">
              <a:noAutofit/>
            </a:bodyPr>
            <a:lstStyle/>
            <a:p>
              <a:endParaRPr/>
            </a:p>
          </p:txBody>
        </p:sp>
        <p:pic>
          <p:nvPicPr>
            <p:cNvPr id="562" name="TinyPPT.png" descr="TinyPPT.png">
              <a:extLst>
                <a:ext uri="{FF2B5EF4-FFF2-40B4-BE49-F238E27FC236}">
                  <a16:creationId xmlns:a16="http://schemas.microsoft.com/office/drawing/2014/main" id="{3EE0C488-D6AD-44C1-AC11-04C57C409A43}"/>
                </a:ext>
              </a:extLst>
            </p:cNvPr>
            <p:cNvPicPr>
              <a:picLocks/>
            </p:cNvPicPr>
            <p:nvPr/>
          </p:nvPicPr>
          <p:blipFill>
            <a:blip r:embed="rId6"/>
            <a:stretch>
              <a:fillRect/>
            </a:stretch>
          </p:blipFill>
          <p:spPr>
            <a:xfrm rot="1385303">
              <a:off x="1093651" y="257539"/>
              <a:ext cx="484184" cy="823447"/>
            </a:xfrm>
            <a:prstGeom prst="rect">
              <a:avLst/>
            </a:prstGeom>
            <a:ln w="12700" cap="flat">
              <a:noFill/>
              <a:miter lim="400000"/>
            </a:ln>
            <a:effectLst/>
          </p:spPr>
        </p:pic>
      </p:grpSp>
      <p:sp>
        <p:nvSpPr>
          <p:cNvPr id="565" name="TextBox 34">
            <a:extLst>
              <a:ext uri="{FF2B5EF4-FFF2-40B4-BE49-F238E27FC236}">
                <a16:creationId xmlns:a16="http://schemas.microsoft.com/office/drawing/2014/main" id="{D05DE38E-E978-436A-8465-5701040C9382}"/>
              </a:ext>
            </a:extLst>
          </p:cNvPr>
          <p:cNvSpPr txBox="1"/>
          <p:nvPr/>
        </p:nvSpPr>
        <p:spPr>
          <a:xfrm rot="1385303">
            <a:off x="7561255" y="4595454"/>
            <a:ext cx="583334"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08</a:t>
            </a:r>
          </a:p>
        </p:txBody>
      </p:sp>
      <p:sp>
        <p:nvSpPr>
          <p:cNvPr id="566" name="TextBox 52">
            <a:extLst>
              <a:ext uri="{FF2B5EF4-FFF2-40B4-BE49-F238E27FC236}">
                <a16:creationId xmlns:a16="http://schemas.microsoft.com/office/drawing/2014/main" id="{9DAFB1C4-2459-4A22-9F03-14E099EF4AA4}"/>
              </a:ext>
            </a:extLst>
          </p:cNvPr>
          <p:cNvSpPr txBox="1"/>
          <p:nvPr/>
        </p:nvSpPr>
        <p:spPr>
          <a:xfrm rot="1385303">
            <a:off x="8299040" y="4992160"/>
            <a:ext cx="1466583"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1800" dirty="0">
                <a:latin typeface="Acme" panose="02000706050000020004" pitchFamily="2" charset="0"/>
              </a:rPr>
              <a:t>Avoir son matériel</a:t>
            </a:r>
            <a:endParaRPr sz="1800" dirty="0">
              <a:latin typeface="Acme" panose="02000706050000020004" pitchFamily="2" charset="0"/>
            </a:endParaRPr>
          </a:p>
        </p:txBody>
      </p:sp>
      <p:grpSp>
        <p:nvGrpSpPr>
          <p:cNvPr id="569" name="Group">
            <a:extLst>
              <a:ext uri="{FF2B5EF4-FFF2-40B4-BE49-F238E27FC236}">
                <a16:creationId xmlns:a16="http://schemas.microsoft.com/office/drawing/2014/main" id="{72BDCA71-C299-4F53-B8A5-16ACCC811C5F}"/>
              </a:ext>
            </a:extLst>
          </p:cNvPr>
          <p:cNvGrpSpPr/>
          <p:nvPr/>
        </p:nvGrpSpPr>
        <p:grpSpPr>
          <a:xfrm>
            <a:off x="7473234" y="3239207"/>
            <a:ext cx="4648731" cy="1648433"/>
            <a:chOff x="0" y="0"/>
            <a:chExt cx="4648729" cy="1648431"/>
          </a:xfrm>
        </p:grpSpPr>
        <p:grpSp>
          <p:nvGrpSpPr>
            <p:cNvPr id="570" name="Group">
              <a:extLst>
                <a:ext uri="{FF2B5EF4-FFF2-40B4-BE49-F238E27FC236}">
                  <a16:creationId xmlns:a16="http://schemas.microsoft.com/office/drawing/2014/main" id="{7BCF7F40-6D46-418E-9275-27FD2921E94F}"/>
                </a:ext>
              </a:extLst>
            </p:cNvPr>
            <p:cNvGrpSpPr/>
            <p:nvPr/>
          </p:nvGrpSpPr>
          <p:grpSpPr>
            <a:xfrm>
              <a:off x="-1" y="67334"/>
              <a:ext cx="4648731" cy="1581098"/>
              <a:chOff x="0" y="0"/>
              <a:chExt cx="4648729" cy="1581097"/>
            </a:xfrm>
          </p:grpSpPr>
          <p:pic>
            <p:nvPicPr>
              <p:cNvPr id="573" name="Untitled-1.png" descr="Untitled-1.png">
                <a:extLst>
                  <a:ext uri="{FF2B5EF4-FFF2-40B4-BE49-F238E27FC236}">
                    <a16:creationId xmlns:a16="http://schemas.microsoft.com/office/drawing/2014/main" id="{5A9D1288-1557-4135-B80D-ACA1EE807ADB}"/>
                  </a:ext>
                </a:extLst>
              </p:cNvPr>
              <p:cNvPicPr>
                <a:picLocks/>
              </p:cNvPicPr>
              <p:nvPr/>
            </p:nvPicPr>
            <p:blipFill>
              <a:blip r:embed="rId5"/>
              <a:srcRect r="22718"/>
              <a:stretch>
                <a:fillRect/>
              </a:stretch>
            </p:blipFill>
            <p:spPr>
              <a:xfrm rot="834816" flipH="1">
                <a:off x="1717515" y="364765"/>
                <a:ext cx="2866916" cy="884623"/>
              </a:xfrm>
              <a:prstGeom prst="rect">
                <a:avLst/>
              </a:prstGeom>
              <a:ln w="12700" cap="flat">
                <a:noFill/>
                <a:miter lim="400000"/>
              </a:ln>
              <a:effectLst/>
            </p:spPr>
          </p:pic>
          <p:pic>
            <p:nvPicPr>
              <p:cNvPr id="574" name="Untitled-1.png" descr="Untitled-1.png">
                <a:extLst>
                  <a:ext uri="{FF2B5EF4-FFF2-40B4-BE49-F238E27FC236}">
                    <a16:creationId xmlns:a16="http://schemas.microsoft.com/office/drawing/2014/main" id="{08451C26-76CB-438E-8E69-5568CE5F669D}"/>
                  </a:ext>
                </a:extLst>
              </p:cNvPr>
              <p:cNvPicPr>
                <a:picLocks/>
              </p:cNvPicPr>
              <p:nvPr/>
            </p:nvPicPr>
            <p:blipFill>
              <a:blip r:embed="rId5"/>
              <a:srcRect r="21742"/>
              <a:stretch>
                <a:fillRect/>
              </a:stretch>
            </p:blipFill>
            <p:spPr>
              <a:xfrm rot="21337015">
                <a:off x="31725" y="53002"/>
                <a:ext cx="1420903" cy="884623"/>
              </a:xfrm>
              <a:prstGeom prst="rect">
                <a:avLst/>
              </a:prstGeom>
              <a:ln w="12700" cap="flat">
                <a:noFill/>
                <a:miter lim="400000"/>
              </a:ln>
              <a:effectLst/>
            </p:spPr>
          </p:pic>
        </p:grpSp>
        <p:sp>
          <p:nvSpPr>
            <p:cNvPr id="571" name="Rectangle">
              <a:extLst>
                <a:ext uri="{FF2B5EF4-FFF2-40B4-BE49-F238E27FC236}">
                  <a16:creationId xmlns:a16="http://schemas.microsoft.com/office/drawing/2014/main" id="{25CA1C15-A1DA-4324-8459-D51986EB98FC}"/>
                </a:ext>
              </a:extLst>
            </p:cNvPr>
            <p:cNvSpPr/>
            <p:nvPr/>
          </p:nvSpPr>
          <p:spPr>
            <a:xfrm rot="353540">
              <a:off x="611418" y="157189"/>
              <a:ext cx="3104735" cy="823448"/>
            </a:xfrm>
            <a:prstGeom prst="rect">
              <a:avLst/>
            </a:pr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9" tIns="45719" rIns="45719" bIns="45719" numCol="1" anchor="ctr">
              <a:noAutofit/>
            </a:bodyPr>
            <a:lstStyle/>
            <a:p>
              <a:endParaRPr/>
            </a:p>
          </p:txBody>
        </p:sp>
        <p:pic>
          <p:nvPicPr>
            <p:cNvPr id="572" name="TinyPPT.png" descr="TinyPPT.png">
              <a:extLst>
                <a:ext uri="{FF2B5EF4-FFF2-40B4-BE49-F238E27FC236}">
                  <a16:creationId xmlns:a16="http://schemas.microsoft.com/office/drawing/2014/main" id="{CF582511-E44C-4BC3-9FC2-4770431C7667}"/>
                </a:ext>
              </a:extLst>
            </p:cNvPr>
            <p:cNvPicPr>
              <a:picLocks/>
            </p:cNvPicPr>
            <p:nvPr/>
          </p:nvPicPr>
          <p:blipFill>
            <a:blip r:embed="rId6"/>
            <a:stretch>
              <a:fillRect/>
            </a:stretch>
          </p:blipFill>
          <p:spPr>
            <a:xfrm rot="353540">
              <a:off x="1044392" y="66648"/>
              <a:ext cx="484184" cy="823447"/>
            </a:xfrm>
            <a:prstGeom prst="rect">
              <a:avLst/>
            </a:prstGeom>
            <a:ln w="12700" cap="flat">
              <a:noFill/>
              <a:miter lim="400000"/>
            </a:ln>
            <a:effectLst/>
          </p:spPr>
        </p:pic>
      </p:grpSp>
      <p:sp>
        <p:nvSpPr>
          <p:cNvPr id="575" name="Line">
            <a:extLst>
              <a:ext uri="{FF2B5EF4-FFF2-40B4-BE49-F238E27FC236}">
                <a16:creationId xmlns:a16="http://schemas.microsoft.com/office/drawing/2014/main" id="{B470132D-4923-4395-B9AC-02F0ECDE3758}"/>
              </a:ext>
            </a:extLst>
          </p:cNvPr>
          <p:cNvSpPr/>
          <p:nvPr/>
        </p:nvSpPr>
        <p:spPr>
          <a:xfrm rot="353540">
            <a:off x="8363974" y="3048878"/>
            <a:ext cx="204989"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576" name="TextBox 34">
            <a:extLst>
              <a:ext uri="{FF2B5EF4-FFF2-40B4-BE49-F238E27FC236}">
                <a16:creationId xmlns:a16="http://schemas.microsoft.com/office/drawing/2014/main" id="{4AB027F3-0D82-4B15-906C-FB4511F1099D}"/>
              </a:ext>
            </a:extLst>
          </p:cNvPr>
          <p:cNvSpPr txBox="1"/>
          <p:nvPr/>
        </p:nvSpPr>
        <p:spPr>
          <a:xfrm rot="353540">
            <a:off x="8212854" y="3474274"/>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07</a:t>
            </a:r>
          </a:p>
        </p:txBody>
      </p:sp>
      <p:sp>
        <p:nvSpPr>
          <p:cNvPr id="577" name="TextBox 52">
            <a:extLst>
              <a:ext uri="{FF2B5EF4-FFF2-40B4-BE49-F238E27FC236}">
                <a16:creationId xmlns:a16="http://schemas.microsoft.com/office/drawing/2014/main" id="{33B7E261-96AD-4364-8E05-750F82675B36}"/>
              </a:ext>
            </a:extLst>
          </p:cNvPr>
          <p:cNvSpPr txBox="1"/>
          <p:nvPr/>
        </p:nvSpPr>
        <p:spPr>
          <a:xfrm rot="353540">
            <a:off x="9012574" y="3547463"/>
            <a:ext cx="157760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1400" dirty="0">
                <a:latin typeface="Acme" panose="02000706050000020004" pitchFamily="2" charset="0"/>
              </a:rPr>
              <a:t>Ne pas dépasser 40 minutes de devoirs</a:t>
            </a:r>
            <a:endParaRPr sz="1400" dirty="0">
              <a:latin typeface="Acme" panose="02000706050000020004" pitchFamily="2" charset="0"/>
            </a:endParaRPr>
          </a:p>
        </p:txBody>
      </p:sp>
      <p:grpSp>
        <p:nvGrpSpPr>
          <p:cNvPr id="580" name="Group">
            <a:extLst>
              <a:ext uri="{FF2B5EF4-FFF2-40B4-BE49-F238E27FC236}">
                <a16:creationId xmlns:a16="http://schemas.microsoft.com/office/drawing/2014/main" id="{CE0655DF-F7F2-4957-B7A0-9708997FCEE1}"/>
              </a:ext>
            </a:extLst>
          </p:cNvPr>
          <p:cNvGrpSpPr/>
          <p:nvPr/>
        </p:nvGrpSpPr>
        <p:grpSpPr>
          <a:xfrm>
            <a:off x="7853573" y="1823659"/>
            <a:ext cx="4676903" cy="1467802"/>
            <a:chOff x="0" y="0"/>
            <a:chExt cx="4676902" cy="1467800"/>
          </a:xfrm>
        </p:grpSpPr>
        <p:grpSp>
          <p:nvGrpSpPr>
            <p:cNvPr id="581" name="Group">
              <a:extLst>
                <a:ext uri="{FF2B5EF4-FFF2-40B4-BE49-F238E27FC236}">
                  <a16:creationId xmlns:a16="http://schemas.microsoft.com/office/drawing/2014/main" id="{75A903DB-6675-4A14-A4CA-5D59BC2038FF}"/>
                </a:ext>
              </a:extLst>
            </p:cNvPr>
            <p:cNvGrpSpPr/>
            <p:nvPr/>
          </p:nvGrpSpPr>
          <p:grpSpPr>
            <a:xfrm>
              <a:off x="-1" y="166743"/>
              <a:ext cx="4676904" cy="1301058"/>
              <a:chOff x="0" y="0"/>
              <a:chExt cx="4676902" cy="1301057"/>
            </a:xfrm>
          </p:grpSpPr>
          <p:pic>
            <p:nvPicPr>
              <p:cNvPr id="584" name="Untitled-1.png" descr="Untitled-1.png">
                <a:extLst>
                  <a:ext uri="{FF2B5EF4-FFF2-40B4-BE49-F238E27FC236}">
                    <a16:creationId xmlns:a16="http://schemas.microsoft.com/office/drawing/2014/main" id="{D10CB649-A86C-49D2-9BD2-2AD6546A52BA}"/>
                  </a:ext>
                </a:extLst>
              </p:cNvPr>
              <p:cNvPicPr>
                <a:picLocks/>
              </p:cNvPicPr>
              <p:nvPr/>
            </p:nvPicPr>
            <p:blipFill>
              <a:blip r:embed="rId5"/>
              <a:srcRect r="22718"/>
              <a:stretch>
                <a:fillRect/>
              </a:stretch>
            </p:blipFill>
            <p:spPr>
              <a:xfrm rot="135659" flipH="1">
                <a:off x="1793653" y="56207"/>
                <a:ext cx="2866916" cy="884623"/>
              </a:xfrm>
              <a:prstGeom prst="rect">
                <a:avLst/>
              </a:prstGeom>
              <a:ln w="12700" cap="flat">
                <a:noFill/>
                <a:miter lim="400000"/>
              </a:ln>
              <a:effectLst/>
            </p:spPr>
          </p:pic>
          <p:pic>
            <p:nvPicPr>
              <p:cNvPr id="585" name="Untitled-1.png" descr="Untitled-1.png">
                <a:extLst>
                  <a:ext uri="{FF2B5EF4-FFF2-40B4-BE49-F238E27FC236}">
                    <a16:creationId xmlns:a16="http://schemas.microsoft.com/office/drawing/2014/main" id="{94F844D2-E18A-48D4-9D58-552001C18FD9}"/>
                  </a:ext>
                </a:extLst>
              </p:cNvPr>
              <p:cNvPicPr>
                <a:picLocks/>
              </p:cNvPicPr>
              <p:nvPr/>
            </p:nvPicPr>
            <p:blipFill>
              <a:blip r:embed="rId5"/>
              <a:srcRect r="21742"/>
              <a:stretch>
                <a:fillRect/>
              </a:stretch>
            </p:blipFill>
            <p:spPr>
              <a:xfrm rot="20637858">
                <a:off x="94538" y="237393"/>
                <a:ext cx="1420903" cy="884623"/>
              </a:xfrm>
              <a:prstGeom prst="rect">
                <a:avLst/>
              </a:prstGeom>
              <a:ln w="12700" cap="flat">
                <a:noFill/>
                <a:miter lim="400000"/>
              </a:ln>
              <a:effectLst/>
            </p:spPr>
          </p:pic>
        </p:grpSp>
        <p:sp>
          <p:nvSpPr>
            <p:cNvPr id="582" name="Rectangle">
              <a:extLst>
                <a:ext uri="{FF2B5EF4-FFF2-40B4-BE49-F238E27FC236}">
                  <a16:creationId xmlns:a16="http://schemas.microsoft.com/office/drawing/2014/main" id="{FC6DDC57-BDF2-4D28-AFDD-7560E96FC710}"/>
                </a:ext>
              </a:extLst>
            </p:cNvPr>
            <p:cNvSpPr/>
            <p:nvPr/>
          </p:nvSpPr>
          <p:spPr>
            <a:xfrm rot="21254383">
              <a:off x="646196" y="153726"/>
              <a:ext cx="3104736" cy="823448"/>
            </a:xfrm>
            <a:prstGeom prst="rect">
              <a:avLst/>
            </a:pr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9" tIns="45719" rIns="45719" bIns="45719" numCol="1" anchor="ctr">
              <a:noAutofit/>
            </a:bodyPr>
            <a:lstStyle/>
            <a:p>
              <a:endParaRPr/>
            </a:p>
          </p:txBody>
        </p:sp>
        <p:pic>
          <p:nvPicPr>
            <p:cNvPr id="583" name="TinyPPT.png" descr="TinyPPT.png">
              <a:extLst>
                <a:ext uri="{FF2B5EF4-FFF2-40B4-BE49-F238E27FC236}">
                  <a16:creationId xmlns:a16="http://schemas.microsoft.com/office/drawing/2014/main" id="{9989B216-BE32-4C40-841B-0FFDAF53C94C}"/>
                </a:ext>
              </a:extLst>
            </p:cNvPr>
            <p:cNvPicPr>
              <a:picLocks/>
            </p:cNvPicPr>
            <p:nvPr/>
          </p:nvPicPr>
          <p:blipFill>
            <a:blip r:embed="rId6"/>
            <a:stretch>
              <a:fillRect/>
            </a:stretch>
          </p:blipFill>
          <p:spPr>
            <a:xfrm rot="21254383">
              <a:off x="1078964" y="242246"/>
              <a:ext cx="484184" cy="823447"/>
            </a:xfrm>
            <a:prstGeom prst="rect">
              <a:avLst/>
            </a:prstGeom>
            <a:ln w="12700" cap="flat">
              <a:noFill/>
              <a:miter lim="400000"/>
            </a:ln>
            <a:effectLst/>
          </p:spPr>
        </p:pic>
      </p:grpSp>
      <p:sp>
        <p:nvSpPr>
          <p:cNvPr id="586" name="Line">
            <a:extLst>
              <a:ext uri="{FF2B5EF4-FFF2-40B4-BE49-F238E27FC236}">
                <a16:creationId xmlns:a16="http://schemas.microsoft.com/office/drawing/2014/main" id="{CA29B718-56CE-4EC1-B934-E2485A186C94}"/>
              </a:ext>
            </a:extLst>
          </p:cNvPr>
          <p:cNvSpPr/>
          <p:nvPr/>
        </p:nvSpPr>
        <p:spPr>
          <a:xfrm rot="21254383">
            <a:off x="8701237" y="1876697"/>
            <a:ext cx="204989" cy="508679"/>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587" name="TextBox 34">
            <a:extLst>
              <a:ext uri="{FF2B5EF4-FFF2-40B4-BE49-F238E27FC236}">
                <a16:creationId xmlns:a16="http://schemas.microsoft.com/office/drawing/2014/main" id="{6B40945D-F762-4AC5-BADE-96349B5C24D1}"/>
              </a:ext>
            </a:extLst>
          </p:cNvPr>
          <p:cNvSpPr txBox="1"/>
          <p:nvPr/>
        </p:nvSpPr>
        <p:spPr>
          <a:xfrm rot="21254383">
            <a:off x="8635442" y="2285620"/>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06</a:t>
            </a:r>
          </a:p>
        </p:txBody>
      </p:sp>
      <p:sp>
        <p:nvSpPr>
          <p:cNvPr id="588" name="TextBox 52">
            <a:extLst>
              <a:ext uri="{FF2B5EF4-FFF2-40B4-BE49-F238E27FC236}">
                <a16:creationId xmlns:a16="http://schemas.microsoft.com/office/drawing/2014/main" id="{038EE08C-1479-4898-830A-ED9C1DDAC2FA}"/>
              </a:ext>
            </a:extLst>
          </p:cNvPr>
          <p:cNvSpPr txBox="1"/>
          <p:nvPr/>
        </p:nvSpPr>
        <p:spPr>
          <a:xfrm rot="21254383">
            <a:off x="9465010" y="2093735"/>
            <a:ext cx="156696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1600" dirty="0">
                <a:latin typeface="Acme" panose="02000706050000020004" pitchFamily="2" charset="0"/>
              </a:rPr>
              <a:t>Jouer à des jeux de société</a:t>
            </a:r>
          </a:p>
        </p:txBody>
      </p:sp>
      <p:grpSp>
        <p:nvGrpSpPr>
          <p:cNvPr id="591" name="Group">
            <a:extLst>
              <a:ext uri="{FF2B5EF4-FFF2-40B4-BE49-F238E27FC236}">
                <a16:creationId xmlns:a16="http://schemas.microsoft.com/office/drawing/2014/main" id="{D4E7CDE9-4E6C-4D79-91E6-DEFEC17AD774}"/>
              </a:ext>
            </a:extLst>
          </p:cNvPr>
          <p:cNvGrpSpPr/>
          <p:nvPr/>
        </p:nvGrpSpPr>
        <p:grpSpPr>
          <a:xfrm>
            <a:off x="42808" y="220544"/>
            <a:ext cx="4665407" cy="2056328"/>
            <a:chOff x="0" y="0"/>
            <a:chExt cx="4665406" cy="2056326"/>
          </a:xfrm>
        </p:grpSpPr>
        <p:grpSp>
          <p:nvGrpSpPr>
            <p:cNvPr id="592" name="Group">
              <a:extLst>
                <a:ext uri="{FF2B5EF4-FFF2-40B4-BE49-F238E27FC236}">
                  <a16:creationId xmlns:a16="http://schemas.microsoft.com/office/drawing/2014/main" id="{9B7AC70D-1A82-4A58-BA4C-C2B8CB92E73F}"/>
                </a:ext>
              </a:extLst>
            </p:cNvPr>
            <p:cNvGrpSpPr/>
            <p:nvPr/>
          </p:nvGrpSpPr>
          <p:grpSpPr>
            <a:xfrm flipH="1">
              <a:off x="-1" y="102913"/>
              <a:ext cx="4665408" cy="1953414"/>
              <a:chOff x="0" y="0"/>
              <a:chExt cx="4665406" cy="1953412"/>
            </a:xfrm>
          </p:grpSpPr>
          <p:pic>
            <p:nvPicPr>
              <p:cNvPr id="595" name="Untitled-1.png" descr="Untitled-1.png">
                <a:extLst>
                  <a:ext uri="{FF2B5EF4-FFF2-40B4-BE49-F238E27FC236}">
                    <a16:creationId xmlns:a16="http://schemas.microsoft.com/office/drawing/2014/main" id="{28407CF6-C760-4F5E-94AB-826BE24A239A}"/>
                  </a:ext>
                </a:extLst>
              </p:cNvPr>
              <p:cNvPicPr>
                <a:picLocks/>
              </p:cNvPicPr>
              <p:nvPr/>
            </p:nvPicPr>
            <p:blipFill>
              <a:blip r:embed="rId5"/>
              <a:srcRect r="22718"/>
              <a:stretch>
                <a:fillRect/>
              </a:stretch>
            </p:blipFill>
            <p:spPr>
              <a:xfrm rot="21124239" flipH="1">
                <a:off x="1751179" y="193519"/>
                <a:ext cx="2866916" cy="884623"/>
              </a:xfrm>
              <a:prstGeom prst="rect">
                <a:avLst/>
              </a:prstGeom>
              <a:ln w="12700" cap="flat">
                <a:noFill/>
                <a:miter lim="400000"/>
              </a:ln>
              <a:effectLst/>
            </p:spPr>
          </p:pic>
          <p:pic>
            <p:nvPicPr>
              <p:cNvPr id="596" name="Untitled-1.png" descr="Untitled-1.png">
                <a:extLst>
                  <a:ext uri="{FF2B5EF4-FFF2-40B4-BE49-F238E27FC236}">
                    <a16:creationId xmlns:a16="http://schemas.microsoft.com/office/drawing/2014/main" id="{6DBD78D1-9ADF-47A3-92E8-84883C61FFA8}"/>
                  </a:ext>
                </a:extLst>
              </p:cNvPr>
              <p:cNvPicPr>
                <a:picLocks/>
              </p:cNvPicPr>
              <p:nvPr/>
            </p:nvPicPr>
            <p:blipFill>
              <a:blip r:embed="rId5"/>
              <a:srcRect r="21742"/>
              <a:stretch>
                <a:fillRect/>
              </a:stretch>
            </p:blipFill>
            <p:spPr>
              <a:xfrm rot="20026437">
                <a:off x="122327" y="800365"/>
                <a:ext cx="1420903" cy="884623"/>
              </a:xfrm>
              <a:prstGeom prst="rect">
                <a:avLst/>
              </a:prstGeom>
              <a:ln w="12700" cap="flat">
                <a:noFill/>
                <a:miter lim="400000"/>
              </a:ln>
              <a:effectLst/>
            </p:spPr>
          </p:pic>
        </p:grpSp>
        <p:sp>
          <p:nvSpPr>
            <p:cNvPr id="593" name="Rectangle">
              <a:extLst>
                <a:ext uri="{FF2B5EF4-FFF2-40B4-BE49-F238E27FC236}">
                  <a16:creationId xmlns:a16="http://schemas.microsoft.com/office/drawing/2014/main" id="{746C48CE-0AE9-47A1-99B4-F0820A5AFA7E}"/>
                </a:ext>
              </a:extLst>
            </p:cNvPr>
            <p:cNvSpPr/>
            <p:nvPr/>
          </p:nvSpPr>
          <p:spPr>
            <a:xfrm rot="957037" flipH="1">
              <a:off x="958383" y="410752"/>
              <a:ext cx="3104735" cy="823447"/>
            </a:xfrm>
            <a:prstGeom prst="rect">
              <a:avLst/>
            </a:prstGeom>
            <a:gradFill flip="none" rotWithShape="1">
              <a:gsLst>
                <a:gs pos="2419">
                  <a:srgbClr val="337C7A"/>
                </a:gs>
                <a:gs pos="29316">
                  <a:srgbClr val="19989A"/>
                </a:gs>
                <a:gs pos="100000">
                  <a:srgbClr val="00B4B9"/>
                </a:gs>
              </a:gsLst>
              <a:lin ang="2089255" scaled="0"/>
            </a:gradFill>
            <a:ln w="12700" cap="flat">
              <a:noFill/>
              <a:miter lim="400000"/>
            </a:ln>
            <a:effectLst/>
          </p:spPr>
          <p:txBody>
            <a:bodyPr wrap="square" lIns="45719" tIns="45719" rIns="45719" bIns="45719" numCol="1" anchor="ctr">
              <a:noAutofit/>
            </a:bodyPr>
            <a:lstStyle/>
            <a:p>
              <a:endParaRPr/>
            </a:p>
          </p:txBody>
        </p:sp>
        <p:pic>
          <p:nvPicPr>
            <p:cNvPr id="594" name="TinyPPT.png" descr="TinyPPT.png">
              <a:extLst>
                <a:ext uri="{FF2B5EF4-FFF2-40B4-BE49-F238E27FC236}">
                  <a16:creationId xmlns:a16="http://schemas.microsoft.com/office/drawing/2014/main" id="{A1813B94-268E-478C-8DC7-438C76D47201}"/>
                </a:ext>
              </a:extLst>
            </p:cNvPr>
            <p:cNvPicPr>
              <a:picLocks/>
            </p:cNvPicPr>
            <p:nvPr/>
          </p:nvPicPr>
          <p:blipFill>
            <a:blip r:embed="rId6"/>
            <a:stretch>
              <a:fillRect/>
            </a:stretch>
          </p:blipFill>
          <p:spPr>
            <a:xfrm rot="957037" flipH="1">
              <a:off x="3116663" y="653123"/>
              <a:ext cx="484184" cy="823447"/>
            </a:xfrm>
            <a:prstGeom prst="rect">
              <a:avLst/>
            </a:prstGeom>
            <a:ln w="12700" cap="flat">
              <a:noFill/>
              <a:miter lim="400000"/>
            </a:ln>
            <a:effectLst/>
          </p:spPr>
        </p:pic>
      </p:grpSp>
      <p:sp>
        <p:nvSpPr>
          <p:cNvPr id="597" name="Line">
            <a:extLst>
              <a:ext uri="{FF2B5EF4-FFF2-40B4-BE49-F238E27FC236}">
                <a16:creationId xmlns:a16="http://schemas.microsoft.com/office/drawing/2014/main" id="{A7BCCF9C-8247-4909-843E-774F92FE44E4}"/>
              </a:ext>
            </a:extLst>
          </p:cNvPr>
          <p:cNvSpPr/>
          <p:nvPr/>
        </p:nvSpPr>
        <p:spPr>
          <a:xfrm rot="957037">
            <a:off x="3725435" y="753456"/>
            <a:ext cx="204988"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598" name="TextBox 34">
            <a:extLst>
              <a:ext uri="{FF2B5EF4-FFF2-40B4-BE49-F238E27FC236}">
                <a16:creationId xmlns:a16="http://schemas.microsoft.com/office/drawing/2014/main" id="{790D0DF0-60EA-4204-A26C-88459A95FCDC}"/>
              </a:ext>
            </a:extLst>
          </p:cNvPr>
          <p:cNvSpPr txBox="1"/>
          <p:nvPr/>
        </p:nvSpPr>
        <p:spPr>
          <a:xfrm rot="833994">
            <a:off x="3335627" y="1122042"/>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01</a:t>
            </a:r>
          </a:p>
        </p:txBody>
      </p:sp>
      <p:sp>
        <p:nvSpPr>
          <p:cNvPr id="599" name="TextBox 52">
            <a:extLst>
              <a:ext uri="{FF2B5EF4-FFF2-40B4-BE49-F238E27FC236}">
                <a16:creationId xmlns:a16="http://schemas.microsoft.com/office/drawing/2014/main" id="{E1909F6A-2E98-4DD1-91DA-4D6D07B75726}"/>
              </a:ext>
            </a:extLst>
          </p:cNvPr>
          <p:cNvSpPr txBox="1"/>
          <p:nvPr/>
        </p:nvSpPr>
        <p:spPr>
          <a:xfrm rot="959575">
            <a:off x="1943570" y="669356"/>
            <a:ext cx="1127212"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vl1pPr>
          </a:lstStyle>
          <a:p>
            <a:pPr algn="ctr"/>
            <a:r>
              <a:rPr lang="fr-FR" dirty="0">
                <a:latin typeface="Acme" panose="02000706050000020004" pitchFamily="2" charset="0"/>
              </a:rPr>
              <a:t>Bien dormir</a:t>
            </a:r>
            <a:r>
              <a:rPr dirty="0">
                <a:latin typeface="Acme" panose="02000706050000020004" pitchFamily="2" charset="0"/>
              </a:rPr>
              <a:t>     </a:t>
            </a:r>
          </a:p>
        </p:txBody>
      </p:sp>
      <p:grpSp>
        <p:nvGrpSpPr>
          <p:cNvPr id="601" name="Group">
            <a:extLst>
              <a:ext uri="{FF2B5EF4-FFF2-40B4-BE49-F238E27FC236}">
                <a16:creationId xmlns:a16="http://schemas.microsoft.com/office/drawing/2014/main" id="{AB04F595-726D-4950-95C4-F8CD060B438A}"/>
              </a:ext>
            </a:extLst>
          </p:cNvPr>
          <p:cNvGrpSpPr/>
          <p:nvPr/>
        </p:nvGrpSpPr>
        <p:grpSpPr>
          <a:xfrm>
            <a:off x="970244" y="4247740"/>
            <a:ext cx="4455633" cy="2718155"/>
            <a:chOff x="0" y="0"/>
            <a:chExt cx="4455631" cy="2718154"/>
          </a:xfrm>
        </p:grpSpPr>
        <p:grpSp>
          <p:nvGrpSpPr>
            <p:cNvPr id="602" name="Group">
              <a:extLst>
                <a:ext uri="{FF2B5EF4-FFF2-40B4-BE49-F238E27FC236}">
                  <a16:creationId xmlns:a16="http://schemas.microsoft.com/office/drawing/2014/main" id="{C6B65AA6-A2B1-47CC-A7EE-D8F7E659872E}"/>
                </a:ext>
              </a:extLst>
            </p:cNvPr>
            <p:cNvGrpSpPr/>
            <p:nvPr/>
          </p:nvGrpSpPr>
          <p:grpSpPr>
            <a:xfrm flipH="1">
              <a:off x="0" y="-1"/>
              <a:ext cx="4455632" cy="2718156"/>
              <a:chOff x="0" y="0"/>
              <a:chExt cx="4455631" cy="2718154"/>
            </a:xfrm>
          </p:grpSpPr>
          <p:pic>
            <p:nvPicPr>
              <p:cNvPr id="605" name="Untitled-1.png" descr="Untitled-1.png">
                <a:extLst>
                  <a:ext uri="{FF2B5EF4-FFF2-40B4-BE49-F238E27FC236}">
                    <a16:creationId xmlns:a16="http://schemas.microsoft.com/office/drawing/2014/main" id="{84F69BFF-74E9-46CF-83E6-E4B18F795E0E}"/>
                  </a:ext>
                </a:extLst>
              </p:cNvPr>
              <p:cNvPicPr>
                <a:picLocks/>
              </p:cNvPicPr>
              <p:nvPr/>
            </p:nvPicPr>
            <p:blipFill>
              <a:blip r:embed="rId5"/>
              <a:srcRect r="22718"/>
              <a:stretch>
                <a:fillRect/>
              </a:stretch>
            </p:blipFill>
            <p:spPr>
              <a:xfrm rot="1866579" flipH="1">
                <a:off x="1566344" y="1156510"/>
                <a:ext cx="2866916" cy="884623"/>
              </a:xfrm>
              <a:prstGeom prst="rect">
                <a:avLst/>
              </a:prstGeom>
              <a:ln w="12700" cap="flat">
                <a:noFill/>
                <a:miter lim="400000"/>
              </a:ln>
              <a:effectLst/>
            </p:spPr>
          </p:pic>
          <p:pic>
            <p:nvPicPr>
              <p:cNvPr id="606" name="Untitled-1.png" descr="Untitled-1.png">
                <a:extLst>
                  <a:ext uri="{FF2B5EF4-FFF2-40B4-BE49-F238E27FC236}">
                    <a16:creationId xmlns:a16="http://schemas.microsoft.com/office/drawing/2014/main" id="{EACA94F1-A114-4E46-9F4A-572F94A6AB7F}"/>
                  </a:ext>
                </a:extLst>
              </p:cNvPr>
              <p:cNvPicPr>
                <a:picLocks/>
              </p:cNvPicPr>
              <p:nvPr/>
            </p:nvPicPr>
            <p:blipFill>
              <a:blip r:embed="rId5"/>
              <a:srcRect r="21742"/>
              <a:stretch>
                <a:fillRect/>
              </a:stretch>
            </p:blipFill>
            <p:spPr>
              <a:xfrm rot="768777">
                <a:off x="80400" y="146542"/>
                <a:ext cx="1420902" cy="884623"/>
              </a:xfrm>
              <a:prstGeom prst="rect">
                <a:avLst/>
              </a:prstGeom>
              <a:ln w="12700" cap="flat">
                <a:noFill/>
                <a:miter lim="400000"/>
              </a:ln>
              <a:effectLst/>
            </p:spPr>
          </p:pic>
        </p:grpSp>
        <p:sp>
          <p:nvSpPr>
            <p:cNvPr id="603" name="Rectangle">
              <a:extLst>
                <a:ext uri="{FF2B5EF4-FFF2-40B4-BE49-F238E27FC236}">
                  <a16:creationId xmlns:a16="http://schemas.microsoft.com/office/drawing/2014/main" id="{DF5B0DAE-9BB5-4003-AD07-DC41A99B3B2B}"/>
                </a:ext>
              </a:extLst>
            </p:cNvPr>
            <p:cNvSpPr/>
            <p:nvPr/>
          </p:nvSpPr>
          <p:spPr>
            <a:xfrm rot="20214697" flipH="1">
              <a:off x="756204" y="603401"/>
              <a:ext cx="3104736" cy="823447"/>
            </a:xfrm>
            <a:prstGeom prst="rect">
              <a:avLst/>
            </a:pr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pic>
          <p:nvPicPr>
            <p:cNvPr id="604" name="TinyPPT.png" descr="TinyPPT.png">
              <a:extLst>
                <a:ext uri="{FF2B5EF4-FFF2-40B4-BE49-F238E27FC236}">
                  <a16:creationId xmlns:a16="http://schemas.microsoft.com/office/drawing/2014/main" id="{804C7363-0785-477C-B7E8-A4225AE53C8D}"/>
                </a:ext>
              </a:extLst>
            </p:cNvPr>
            <p:cNvPicPr>
              <a:picLocks/>
            </p:cNvPicPr>
            <p:nvPr/>
          </p:nvPicPr>
          <p:blipFill>
            <a:blip r:embed="rId6"/>
            <a:stretch>
              <a:fillRect/>
            </a:stretch>
          </p:blipFill>
          <p:spPr>
            <a:xfrm rot="20214697" flipH="1">
              <a:off x="2877797" y="257539"/>
              <a:ext cx="484184" cy="823447"/>
            </a:xfrm>
            <a:prstGeom prst="rect">
              <a:avLst/>
            </a:prstGeom>
            <a:ln w="12700" cap="flat">
              <a:noFill/>
              <a:miter lim="400000"/>
            </a:ln>
            <a:effectLst/>
          </p:spPr>
        </p:pic>
      </p:grpSp>
      <p:grpSp>
        <p:nvGrpSpPr>
          <p:cNvPr id="607" name="Group">
            <a:extLst>
              <a:ext uri="{FF2B5EF4-FFF2-40B4-BE49-F238E27FC236}">
                <a16:creationId xmlns:a16="http://schemas.microsoft.com/office/drawing/2014/main" id="{6EB5B4BF-F63C-4CA0-AFBB-42C4CDD21E40}"/>
              </a:ext>
            </a:extLst>
          </p:cNvPr>
          <p:cNvGrpSpPr/>
          <p:nvPr/>
        </p:nvGrpSpPr>
        <p:grpSpPr>
          <a:xfrm>
            <a:off x="70035" y="3239207"/>
            <a:ext cx="4648731" cy="1648433"/>
            <a:chOff x="0" y="0"/>
            <a:chExt cx="4648729" cy="1648431"/>
          </a:xfrm>
        </p:grpSpPr>
        <p:grpSp>
          <p:nvGrpSpPr>
            <p:cNvPr id="608" name="Group">
              <a:extLst>
                <a:ext uri="{FF2B5EF4-FFF2-40B4-BE49-F238E27FC236}">
                  <a16:creationId xmlns:a16="http://schemas.microsoft.com/office/drawing/2014/main" id="{6F87939F-F136-437C-AD1B-E26132AB13BA}"/>
                </a:ext>
              </a:extLst>
            </p:cNvPr>
            <p:cNvGrpSpPr/>
            <p:nvPr/>
          </p:nvGrpSpPr>
          <p:grpSpPr>
            <a:xfrm flipH="1">
              <a:off x="0" y="67334"/>
              <a:ext cx="4648730" cy="1581098"/>
              <a:chOff x="0" y="0"/>
              <a:chExt cx="4648729" cy="1581097"/>
            </a:xfrm>
          </p:grpSpPr>
          <p:pic>
            <p:nvPicPr>
              <p:cNvPr id="611" name="Untitled-1.png" descr="Untitled-1.png">
                <a:extLst>
                  <a:ext uri="{FF2B5EF4-FFF2-40B4-BE49-F238E27FC236}">
                    <a16:creationId xmlns:a16="http://schemas.microsoft.com/office/drawing/2014/main" id="{B224700E-637C-4313-B60A-498DD3B3D176}"/>
                  </a:ext>
                </a:extLst>
              </p:cNvPr>
              <p:cNvPicPr>
                <a:picLocks/>
              </p:cNvPicPr>
              <p:nvPr/>
            </p:nvPicPr>
            <p:blipFill>
              <a:blip r:embed="rId5"/>
              <a:srcRect r="22718"/>
              <a:stretch>
                <a:fillRect/>
              </a:stretch>
            </p:blipFill>
            <p:spPr>
              <a:xfrm rot="834816" flipH="1">
                <a:off x="1717515" y="364765"/>
                <a:ext cx="2866916" cy="884623"/>
              </a:xfrm>
              <a:prstGeom prst="rect">
                <a:avLst/>
              </a:prstGeom>
              <a:ln w="12700" cap="flat">
                <a:noFill/>
                <a:miter lim="400000"/>
              </a:ln>
              <a:effectLst/>
            </p:spPr>
          </p:pic>
          <p:pic>
            <p:nvPicPr>
              <p:cNvPr id="612" name="Untitled-1.png" descr="Untitled-1.png">
                <a:extLst>
                  <a:ext uri="{FF2B5EF4-FFF2-40B4-BE49-F238E27FC236}">
                    <a16:creationId xmlns:a16="http://schemas.microsoft.com/office/drawing/2014/main" id="{44B76C61-B9FD-43D0-BEB5-91E07E1160EC}"/>
                  </a:ext>
                </a:extLst>
              </p:cNvPr>
              <p:cNvPicPr>
                <a:picLocks/>
              </p:cNvPicPr>
              <p:nvPr/>
            </p:nvPicPr>
            <p:blipFill>
              <a:blip r:embed="rId5"/>
              <a:srcRect r="21742"/>
              <a:stretch>
                <a:fillRect/>
              </a:stretch>
            </p:blipFill>
            <p:spPr>
              <a:xfrm rot="21337015">
                <a:off x="31725" y="53002"/>
                <a:ext cx="1420903" cy="884623"/>
              </a:xfrm>
              <a:prstGeom prst="rect">
                <a:avLst/>
              </a:prstGeom>
              <a:ln w="12700" cap="flat">
                <a:noFill/>
                <a:miter lim="400000"/>
              </a:ln>
              <a:effectLst/>
            </p:spPr>
          </p:pic>
        </p:grpSp>
        <p:sp>
          <p:nvSpPr>
            <p:cNvPr id="609" name="Rectangle">
              <a:extLst>
                <a:ext uri="{FF2B5EF4-FFF2-40B4-BE49-F238E27FC236}">
                  <a16:creationId xmlns:a16="http://schemas.microsoft.com/office/drawing/2014/main" id="{472A5276-9EF2-4AC5-8832-7B060A6133EF}"/>
                </a:ext>
              </a:extLst>
            </p:cNvPr>
            <p:cNvSpPr/>
            <p:nvPr/>
          </p:nvSpPr>
          <p:spPr>
            <a:xfrm rot="21246460" flipH="1">
              <a:off x="932577" y="157189"/>
              <a:ext cx="3104735" cy="823448"/>
            </a:xfrm>
            <a:prstGeom prst="rect">
              <a:avLst/>
            </a:prstGeom>
            <a:gradFill flip="none" rotWithShape="1">
              <a:gsLst>
                <a:gs pos="22846">
                  <a:srgbClr val="667EEA"/>
                </a:gs>
                <a:gs pos="65994">
                  <a:srgbClr val="6E65C6"/>
                </a:gs>
                <a:gs pos="100000">
                  <a:srgbClr val="764BA2"/>
                </a:gs>
              </a:gsLst>
              <a:lin ang="2089255" scaled="0"/>
            </a:gradFill>
            <a:ln w="12700" cap="flat">
              <a:noFill/>
              <a:miter lim="400000"/>
            </a:ln>
            <a:effectLst/>
          </p:spPr>
          <p:txBody>
            <a:bodyPr wrap="square" lIns="45719" tIns="45719" rIns="45719" bIns="45719" numCol="1" anchor="ctr">
              <a:noAutofit/>
            </a:bodyPr>
            <a:lstStyle/>
            <a:p>
              <a:endParaRPr/>
            </a:p>
          </p:txBody>
        </p:sp>
        <p:pic>
          <p:nvPicPr>
            <p:cNvPr id="610" name="TinyPPT.png" descr="TinyPPT.png">
              <a:extLst>
                <a:ext uri="{FF2B5EF4-FFF2-40B4-BE49-F238E27FC236}">
                  <a16:creationId xmlns:a16="http://schemas.microsoft.com/office/drawing/2014/main" id="{09F98778-3DB4-4945-AAFE-F37A31856B4F}"/>
                </a:ext>
              </a:extLst>
            </p:cNvPr>
            <p:cNvPicPr>
              <a:picLocks/>
            </p:cNvPicPr>
            <p:nvPr/>
          </p:nvPicPr>
          <p:blipFill>
            <a:blip r:embed="rId6"/>
            <a:stretch>
              <a:fillRect/>
            </a:stretch>
          </p:blipFill>
          <p:spPr>
            <a:xfrm rot="21246460" flipH="1">
              <a:off x="3120154" y="66648"/>
              <a:ext cx="484184" cy="823447"/>
            </a:xfrm>
            <a:prstGeom prst="rect">
              <a:avLst/>
            </a:prstGeom>
            <a:ln w="12700" cap="flat">
              <a:noFill/>
              <a:miter lim="400000"/>
            </a:ln>
            <a:effectLst/>
          </p:spPr>
        </p:pic>
      </p:grpSp>
      <p:sp>
        <p:nvSpPr>
          <p:cNvPr id="613" name="Line">
            <a:extLst>
              <a:ext uri="{FF2B5EF4-FFF2-40B4-BE49-F238E27FC236}">
                <a16:creationId xmlns:a16="http://schemas.microsoft.com/office/drawing/2014/main" id="{9442BE9E-7902-4686-AE3C-4B74E98EAE29}"/>
              </a:ext>
            </a:extLst>
          </p:cNvPr>
          <p:cNvSpPr/>
          <p:nvPr/>
        </p:nvSpPr>
        <p:spPr>
          <a:xfrm rot="21246460">
            <a:off x="3623037" y="3048878"/>
            <a:ext cx="204989"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grpSp>
        <p:nvGrpSpPr>
          <p:cNvPr id="614" name="Group">
            <a:extLst>
              <a:ext uri="{FF2B5EF4-FFF2-40B4-BE49-F238E27FC236}">
                <a16:creationId xmlns:a16="http://schemas.microsoft.com/office/drawing/2014/main" id="{CE830E9A-36A3-4369-B9EA-FCBE4A3FD2B4}"/>
              </a:ext>
            </a:extLst>
          </p:cNvPr>
          <p:cNvGrpSpPr/>
          <p:nvPr/>
        </p:nvGrpSpPr>
        <p:grpSpPr>
          <a:xfrm>
            <a:off x="-338476" y="1823659"/>
            <a:ext cx="4676903" cy="1467802"/>
            <a:chOff x="0" y="0"/>
            <a:chExt cx="4676902" cy="1467800"/>
          </a:xfrm>
        </p:grpSpPr>
        <p:grpSp>
          <p:nvGrpSpPr>
            <p:cNvPr id="615" name="Group">
              <a:extLst>
                <a:ext uri="{FF2B5EF4-FFF2-40B4-BE49-F238E27FC236}">
                  <a16:creationId xmlns:a16="http://schemas.microsoft.com/office/drawing/2014/main" id="{071D169D-3EE3-4AD6-B469-556280DB9118}"/>
                </a:ext>
              </a:extLst>
            </p:cNvPr>
            <p:cNvGrpSpPr/>
            <p:nvPr/>
          </p:nvGrpSpPr>
          <p:grpSpPr>
            <a:xfrm flipH="1">
              <a:off x="0" y="166743"/>
              <a:ext cx="4676903" cy="1301059"/>
              <a:chOff x="0" y="0"/>
              <a:chExt cx="4676902" cy="1301057"/>
            </a:xfrm>
          </p:grpSpPr>
          <p:pic>
            <p:nvPicPr>
              <p:cNvPr id="618" name="Untitled-1.png" descr="Untitled-1.png">
                <a:extLst>
                  <a:ext uri="{FF2B5EF4-FFF2-40B4-BE49-F238E27FC236}">
                    <a16:creationId xmlns:a16="http://schemas.microsoft.com/office/drawing/2014/main" id="{EE9456A9-4AF1-478C-9709-3BB062A6C75E}"/>
                  </a:ext>
                </a:extLst>
              </p:cNvPr>
              <p:cNvPicPr>
                <a:picLocks/>
              </p:cNvPicPr>
              <p:nvPr/>
            </p:nvPicPr>
            <p:blipFill>
              <a:blip r:embed="rId5"/>
              <a:srcRect r="22718"/>
              <a:stretch>
                <a:fillRect/>
              </a:stretch>
            </p:blipFill>
            <p:spPr>
              <a:xfrm rot="135659" flipH="1">
                <a:off x="1793653" y="56207"/>
                <a:ext cx="2866916" cy="884623"/>
              </a:xfrm>
              <a:prstGeom prst="rect">
                <a:avLst/>
              </a:prstGeom>
              <a:ln w="12700" cap="flat">
                <a:noFill/>
                <a:miter lim="400000"/>
              </a:ln>
              <a:effectLst/>
            </p:spPr>
          </p:pic>
          <p:pic>
            <p:nvPicPr>
              <p:cNvPr id="619" name="Untitled-1.png" descr="Untitled-1.png">
                <a:extLst>
                  <a:ext uri="{FF2B5EF4-FFF2-40B4-BE49-F238E27FC236}">
                    <a16:creationId xmlns:a16="http://schemas.microsoft.com/office/drawing/2014/main" id="{E52B813D-3ACD-431D-84EE-780A616D1DF9}"/>
                  </a:ext>
                </a:extLst>
              </p:cNvPr>
              <p:cNvPicPr>
                <a:picLocks/>
              </p:cNvPicPr>
              <p:nvPr/>
            </p:nvPicPr>
            <p:blipFill>
              <a:blip r:embed="rId5"/>
              <a:srcRect r="21742"/>
              <a:stretch>
                <a:fillRect/>
              </a:stretch>
            </p:blipFill>
            <p:spPr>
              <a:xfrm rot="20637858">
                <a:off x="94538" y="237393"/>
                <a:ext cx="1420903" cy="884623"/>
              </a:xfrm>
              <a:prstGeom prst="rect">
                <a:avLst/>
              </a:prstGeom>
              <a:ln w="12700" cap="flat">
                <a:noFill/>
                <a:miter lim="400000"/>
              </a:ln>
              <a:effectLst/>
            </p:spPr>
          </p:pic>
        </p:grpSp>
        <p:sp>
          <p:nvSpPr>
            <p:cNvPr id="616" name="Rectangle">
              <a:extLst>
                <a:ext uri="{FF2B5EF4-FFF2-40B4-BE49-F238E27FC236}">
                  <a16:creationId xmlns:a16="http://schemas.microsoft.com/office/drawing/2014/main" id="{E178C143-C5FF-443E-BA10-45B522AB85C8}"/>
                </a:ext>
              </a:extLst>
            </p:cNvPr>
            <p:cNvSpPr/>
            <p:nvPr/>
          </p:nvSpPr>
          <p:spPr>
            <a:xfrm rot="345617" flipH="1">
              <a:off x="925970" y="153726"/>
              <a:ext cx="3104736" cy="823448"/>
            </a:xfrm>
            <a:prstGeom prst="rect">
              <a:avLst/>
            </a:prstGeom>
            <a:gradFill flip="none" rotWithShape="1">
              <a:gsLst>
                <a:gs pos="29891">
                  <a:srgbClr val="03E8E3"/>
                </a:gs>
                <a:gs pos="100000">
                  <a:srgbClr val="3EA9FF"/>
                </a:gs>
              </a:gsLst>
              <a:lin ang="4455188" scaled="0"/>
            </a:gradFill>
            <a:ln w="12700" cap="flat">
              <a:noFill/>
              <a:miter lim="400000"/>
            </a:ln>
            <a:effectLst/>
          </p:spPr>
          <p:txBody>
            <a:bodyPr wrap="square" lIns="45719" tIns="45719" rIns="45719" bIns="45719" numCol="1" anchor="ctr">
              <a:noAutofit/>
            </a:bodyPr>
            <a:lstStyle/>
            <a:p>
              <a:endParaRPr/>
            </a:p>
          </p:txBody>
        </p:sp>
        <p:pic>
          <p:nvPicPr>
            <p:cNvPr id="617" name="TinyPPT.png" descr="TinyPPT.png">
              <a:extLst>
                <a:ext uri="{FF2B5EF4-FFF2-40B4-BE49-F238E27FC236}">
                  <a16:creationId xmlns:a16="http://schemas.microsoft.com/office/drawing/2014/main" id="{E9B71426-5DBA-4CC2-AA1D-2431FDB59808}"/>
                </a:ext>
              </a:extLst>
            </p:cNvPr>
            <p:cNvPicPr>
              <a:picLocks/>
            </p:cNvPicPr>
            <p:nvPr/>
          </p:nvPicPr>
          <p:blipFill>
            <a:blip r:embed="rId6"/>
            <a:stretch>
              <a:fillRect/>
            </a:stretch>
          </p:blipFill>
          <p:spPr>
            <a:xfrm rot="345617" flipH="1">
              <a:off x="3113754" y="242246"/>
              <a:ext cx="484184" cy="823447"/>
            </a:xfrm>
            <a:prstGeom prst="rect">
              <a:avLst/>
            </a:prstGeom>
            <a:ln w="12700" cap="flat">
              <a:noFill/>
              <a:miter lim="400000"/>
            </a:ln>
            <a:effectLst/>
          </p:spPr>
        </p:pic>
      </p:grpSp>
      <p:sp>
        <p:nvSpPr>
          <p:cNvPr id="620" name="Line">
            <a:extLst>
              <a:ext uri="{FF2B5EF4-FFF2-40B4-BE49-F238E27FC236}">
                <a16:creationId xmlns:a16="http://schemas.microsoft.com/office/drawing/2014/main" id="{3A1B82B2-5DED-4EC7-B29D-4FD0DC2D0EBA}"/>
              </a:ext>
            </a:extLst>
          </p:cNvPr>
          <p:cNvSpPr/>
          <p:nvPr/>
        </p:nvSpPr>
        <p:spPr>
          <a:xfrm rot="345617">
            <a:off x="3285774" y="1876697"/>
            <a:ext cx="204988" cy="508679"/>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621" name="TextBox 34">
            <a:extLst>
              <a:ext uri="{FF2B5EF4-FFF2-40B4-BE49-F238E27FC236}">
                <a16:creationId xmlns:a16="http://schemas.microsoft.com/office/drawing/2014/main" id="{9CBFBA74-F11B-41BE-AF4C-6DA9771DCE42}"/>
              </a:ext>
            </a:extLst>
          </p:cNvPr>
          <p:cNvSpPr txBox="1"/>
          <p:nvPr/>
        </p:nvSpPr>
        <p:spPr>
          <a:xfrm rot="357151">
            <a:off x="2939246" y="2287436"/>
            <a:ext cx="583334"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02</a:t>
            </a:r>
          </a:p>
        </p:txBody>
      </p:sp>
      <p:sp>
        <p:nvSpPr>
          <p:cNvPr id="622" name="TextBox 52">
            <a:extLst>
              <a:ext uri="{FF2B5EF4-FFF2-40B4-BE49-F238E27FC236}">
                <a16:creationId xmlns:a16="http://schemas.microsoft.com/office/drawing/2014/main" id="{71C196BE-E3AF-42A8-A838-B662BAC06937}"/>
              </a:ext>
            </a:extLst>
          </p:cNvPr>
          <p:cNvSpPr txBox="1"/>
          <p:nvPr/>
        </p:nvSpPr>
        <p:spPr>
          <a:xfrm rot="397566">
            <a:off x="1365262" y="2030524"/>
            <a:ext cx="1346625"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dirty="0">
                <a:latin typeface="Acme" panose="02000706050000020004" pitchFamily="2" charset="0"/>
              </a:rPr>
              <a:t>Bien déjeuner     </a:t>
            </a:r>
          </a:p>
        </p:txBody>
      </p:sp>
      <p:sp>
        <p:nvSpPr>
          <p:cNvPr id="624" name="TextBox 34">
            <a:extLst>
              <a:ext uri="{FF2B5EF4-FFF2-40B4-BE49-F238E27FC236}">
                <a16:creationId xmlns:a16="http://schemas.microsoft.com/office/drawing/2014/main" id="{2E59665A-4BBC-4B24-9707-4FF17F9A53D2}"/>
              </a:ext>
            </a:extLst>
          </p:cNvPr>
          <p:cNvSpPr txBox="1"/>
          <p:nvPr/>
        </p:nvSpPr>
        <p:spPr>
          <a:xfrm rot="21291843">
            <a:off x="3372287" y="3454116"/>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03</a:t>
            </a:r>
          </a:p>
        </p:txBody>
      </p:sp>
      <p:sp>
        <p:nvSpPr>
          <p:cNvPr id="625" name="TextBox 52">
            <a:extLst>
              <a:ext uri="{FF2B5EF4-FFF2-40B4-BE49-F238E27FC236}">
                <a16:creationId xmlns:a16="http://schemas.microsoft.com/office/drawing/2014/main" id="{6D4960EC-5FD8-4AC1-874C-01D405D029C1}"/>
              </a:ext>
            </a:extLst>
          </p:cNvPr>
          <p:cNvSpPr txBox="1"/>
          <p:nvPr/>
        </p:nvSpPr>
        <p:spPr>
          <a:xfrm rot="21256187">
            <a:off x="1971159" y="3548492"/>
            <a:ext cx="112721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vl1pPr>
          </a:lstStyle>
          <a:p>
            <a:r>
              <a:rPr lang="fr-FR" sz="1600" dirty="0">
                <a:latin typeface="Acme" panose="02000706050000020004" pitchFamily="2" charset="0"/>
              </a:rPr>
              <a:t>Surveiller les écrans</a:t>
            </a:r>
            <a:endParaRPr sz="1600" dirty="0">
              <a:latin typeface="Acme" panose="02000706050000020004" pitchFamily="2" charset="0"/>
            </a:endParaRPr>
          </a:p>
        </p:txBody>
      </p:sp>
      <p:sp>
        <p:nvSpPr>
          <p:cNvPr id="627" name="TextBox 34">
            <a:extLst>
              <a:ext uri="{FF2B5EF4-FFF2-40B4-BE49-F238E27FC236}">
                <a16:creationId xmlns:a16="http://schemas.microsoft.com/office/drawing/2014/main" id="{050D40E4-2880-4630-A3A1-C0CFBFA80BA2}"/>
              </a:ext>
            </a:extLst>
          </p:cNvPr>
          <p:cNvSpPr txBox="1"/>
          <p:nvPr/>
        </p:nvSpPr>
        <p:spPr>
          <a:xfrm rot="20175300">
            <a:off x="3993607" y="4563831"/>
            <a:ext cx="583333" cy="51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700">
                <a:latin typeface="Impact"/>
                <a:ea typeface="Impact"/>
                <a:cs typeface="Impact"/>
                <a:sym typeface="Impact"/>
              </a:defRPr>
            </a:lvl1pPr>
          </a:lstStyle>
          <a:p>
            <a:r>
              <a:t>04</a:t>
            </a:r>
          </a:p>
        </p:txBody>
      </p:sp>
      <p:sp>
        <p:nvSpPr>
          <p:cNvPr id="628" name="TextBox 52">
            <a:extLst>
              <a:ext uri="{FF2B5EF4-FFF2-40B4-BE49-F238E27FC236}">
                <a16:creationId xmlns:a16="http://schemas.microsoft.com/office/drawing/2014/main" id="{F37AEB0C-F72F-4837-BC12-BC0E33964AAC}"/>
              </a:ext>
            </a:extLst>
          </p:cNvPr>
          <p:cNvSpPr txBox="1"/>
          <p:nvPr/>
        </p:nvSpPr>
        <p:spPr>
          <a:xfrm rot="20215715">
            <a:off x="2136345" y="4921860"/>
            <a:ext cx="1835170"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lvl1pPr>
          </a:lstStyle>
          <a:p>
            <a:pPr algn="ctr"/>
            <a:r>
              <a:rPr lang="fr-FR" sz="1800" dirty="0">
                <a:latin typeface="Acme" panose="02000706050000020004" pitchFamily="2" charset="0"/>
              </a:rPr>
              <a:t>Parler de sa journée d’école avec ses enfants</a:t>
            </a:r>
          </a:p>
        </p:txBody>
      </p:sp>
      <p:sp>
        <p:nvSpPr>
          <p:cNvPr id="630" name="Line">
            <a:extLst>
              <a:ext uri="{FF2B5EF4-FFF2-40B4-BE49-F238E27FC236}">
                <a16:creationId xmlns:a16="http://schemas.microsoft.com/office/drawing/2014/main" id="{2EA77691-8332-4D1C-81E5-27B44BD9E1E3}"/>
              </a:ext>
            </a:extLst>
          </p:cNvPr>
          <p:cNvSpPr/>
          <p:nvPr/>
        </p:nvSpPr>
        <p:spPr>
          <a:xfrm rot="1247752">
            <a:off x="7784580" y="4144917"/>
            <a:ext cx="204988"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631" name="Line">
            <a:extLst>
              <a:ext uri="{FF2B5EF4-FFF2-40B4-BE49-F238E27FC236}">
                <a16:creationId xmlns:a16="http://schemas.microsoft.com/office/drawing/2014/main" id="{31AA7A65-EC97-4BDB-A046-53C0C8FF24A2}"/>
              </a:ext>
            </a:extLst>
          </p:cNvPr>
          <p:cNvSpPr/>
          <p:nvPr/>
        </p:nvSpPr>
        <p:spPr>
          <a:xfrm rot="20223950">
            <a:off x="4202872" y="4148889"/>
            <a:ext cx="204988" cy="508678"/>
          </a:xfrm>
          <a:custGeom>
            <a:avLst/>
            <a:gdLst/>
            <a:ahLst/>
            <a:cxnLst>
              <a:cxn ang="0">
                <a:pos x="wd2" y="hd2"/>
              </a:cxn>
              <a:cxn ang="5400000">
                <a:pos x="wd2" y="hd2"/>
              </a:cxn>
              <a:cxn ang="10800000">
                <a:pos x="wd2" y="hd2"/>
              </a:cxn>
              <a:cxn ang="16200000">
                <a:pos x="wd2" y="hd2"/>
              </a:cxn>
            </a:cxnLst>
            <a:rect l="0" t="0" r="r" b="b"/>
            <a:pathLst>
              <a:path w="21519" h="21567" extrusionOk="0">
                <a:moveTo>
                  <a:pt x="93" y="11985"/>
                </a:moveTo>
                <a:cubicBezTo>
                  <a:pt x="-31" y="13499"/>
                  <a:pt x="-31" y="15014"/>
                  <a:pt x="93" y="16529"/>
                </a:cubicBezTo>
                <a:cubicBezTo>
                  <a:pt x="153" y="17261"/>
                  <a:pt x="242" y="17994"/>
                  <a:pt x="361" y="18725"/>
                </a:cubicBezTo>
                <a:cubicBezTo>
                  <a:pt x="614" y="19417"/>
                  <a:pt x="1470" y="20062"/>
                  <a:pt x="2802" y="20565"/>
                </a:cubicBezTo>
                <a:cubicBezTo>
                  <a:pt x="3522" y="20836"/>
                  <a:pt x="4368" y="21060"/>
                  <a:pt x="5312" y="21218"/>
                </a:cubicBezTo>
                <a:cubicBezTo>
                  <a:pt x="6973" y="21494"/>
                  <a:pt x="8818" y="21549"/>
                  <a:pt x="10618" y="21564"/>
                </a:cubicBezTo>
                <a:cubicBezTo>
                  <a:pt x="12498" y="21579"/>
                  <a:pt x="14412" y="21551"/>
                  <a:pt x="16170" y="21280"/>
                </a:cubicBezTo>
                <a:cubicBezTo>
                  <a:pt x="17631" y="21055"/>
                  <a:pt x="18870" y="20676"/>
                  <a:pt x="19756" y="20197"/>
                </a:cubicBezTo>
                <a:cubicBezTo>
                  <a:pt x="20692" y="19690"/>
                  <a:pt x="21194" y="19094"/>
                  <a:pt x="21200" y="18483"/>
                </a:cubicBezTo>
                <a:cubicBezTo>
                  <a:pt x="21337" y="17611"/>
                  <a:pt x="21429" y="16738"/>
                  <a:pt x="21476" y="15865"/>
                </a:cubicBezTo>
                <a:cubicBezTo>
                  <a:pt x="21569" y="14129"/>
                  <a:pt x="21485" y="12393"/>
                  <a:pt x="21476" y="10657"/>
                </a:cubicBezTo>
                <a:cubicBezTo>
                  <a:pt x="21466" y="8921"/>
                  <a:pt x="21531" y="7185"/>
                  <a:pt x="21476" y="5449"/>
                </a:cubicBezTo>
                <a:cubicBezTo>
                  <a:pt x="21444" y="4468"/>
                  <a:pt x="21375" y="3487"/>
                  <a:pt x="21267" y="2507"/>
                </a:cubicBezTo>
                <a:cubicBezTo>
                  <a:pt x="21400" y="2141"/>
                  <a:pt x="21219" y="1775"/>
                  <a:pt x="20767" y="1454"/>
                </a:cubicBezTo>
                <a:cubicBezTo>
                  <a:pt x="20322" y="1138"/>
                  <a:pt x="19628" y="876"/>
                  <a:pt x="18820" y="663"/>
                </a:cubicBezTo>
                <a:cubicBezTo>
                  <a:pt x="18138" y="483"/>
                  <a:pt x="17387" y="342"/>
                  <a:pt x="16591" y="242"/>
                </a:cubicBezTo>
                <a:cubicBezTo>
                  <a:pt x="14781" y="59"/>
                  <a:pt x="12905" y="-21"/>
                  <a:pt x="11029" y="4"/>
                </a:cubicBezTo>
                <a:cubicBezTo>
                  <a:pt x="9606" y="23"/>
                  <a:pt x="8193" y="103"/>
                  <a:pt x="6821" y="242"/>
                </a:cubicBezTo>
                <a:cubicBezTo>
                  <a:pt x="5772" y="365"/>
                  <a:pt x="4819" y="576"/>
                  <a:pt x="4036" y="858"/>
                </a:cubicBezTo>
                <a:cubicBezTo>
                  <a:pt x="2734" y="1328"/>
                  <a:pt x="1981" y="1962"/>
                  <a:pt x="1932" y="2629"/>
                </a:cubicBezTo>
                <a:cubicBezTo>
                  <a:pt x="1934" y="3428"/>
                  <a:pt x="1935" y="4227"/>
                  <a:pt x="1936" y="5026"/>
                </a:cubicBezTo>
                <a:cubicBezTo>
                  <a:pt x="1938" y="6621"/>
                  <a:pt x="1938" y="8216"/>
                  <a:pt x="1936" y="9811"/>
                </a:cubicBezTo>
              </a:path>
            </a:pathLst>
          </a:custGeom>
          <a:ln w="25400">
            <a:solidFill>
              <a:srgbClr val="000000"/>
            </a:solidFill>
            <a:miter/>
          </a:ln>
        </p:spPr>
        <p:txBody>
          <a:bodyPr lIns="45719" rIns="45719"/>
          <a:lstStyle/>
          <a:p>
            <a:endParaRPr/>
          </a:p>
        </p:txBody>
      </p:sp>
      <p:sp>
        <p:nvSpPr>
          <p:cNvPr id="636" name="TextBox 52">
            <a:extLst>
              <a:ext uri="{FF2B5EF4-FFF2-40B4-BE49-F238E27FC236}">
                <a16:creationId xmlns:a16="http://schemas.microsoft.com/office/drawing/2014/main" id="{C282ACD3-F166-4F5D-8276-4FB59ED72A97}"/>
              </a:ext>
            </a:extLst>
          </p:cNvPr>
          <p:cNvSpPr txBox="1"/>
          <p:nvPr/>
        </p:nvSpPr>
        <p:spPr>
          <a:xfrm rot="843329">
            <a:off x="5396906" y="3555295"/>
            <a:ext cx="15940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Arial Rounded MT Bold"/>
                <a:ea typeface="Arial Rounded MT Bold"/>
                <a:cs typeface="Arial Rounded MT Bold"/>
                <a:sym typeface="Arial Rounded MT Bold"/>
              </a:defRPr>
            </a:lvl1pPr>
          </a:lstStyle>
          <a:p>
            <a:r>
              <a:rPr lang="fr-FR" dirty="0"/>
              <a:t>Astuces pour</a:t>
            </a:r>
            <a:r>
              <a:rPr dirty="0"/>
              <a:t>     </a:t>
            </a:r>
          </a:p>
        </p:txBody>
      </p:sp>
      <p:sp>
        <p:nvSpPr>
          <p:cNvPr id="637" name="TextBox 52">
            <a:extLst>
              <a:ext uri="{FF2B5EF4-FFF2-40B4-BE49-F238E27FC236}">
                <a16:creationId xmlns:a16="http://schemas.microsoft.com/office/drawing/2014/main" id="{BE7228DD-0B66-44CF-B087-436039582EAD}"/>
              </a:ext>
            </a:extLst>
          </p:cNvPr>
          <p:cNvSpPr txBox="1"/>
          <p:nvPr/>
        </p:nvSpPr>
        <p:spPr>
          <a:xfrm rot="843329">
            <a:off x="5480948" y="4126760"/>
            <a:ext cx="12024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Rounded MT Bold"/>
                <a:ea typeface="Arial Rounded MT Bold"/>
                <a:cs typeface="Arial Rounded MT Bold"/>
                <a:sym typeface="Arial Rounded MT Bold"/>
              </a:defRPr>
            </a:lvl1pPr>
          </a:lstStyle>
          <a:p>
            <a:r>
              <a:rPr lang="fr-FR" dirty="0"/>
              <a:t>Réussir</a:t>
            </a:r>
            <a:endParaRPr dirty="0"/>
          </a:p>
        </p:txBody>
      </p:sp>
      <p:pic>
        <p:nvPicPr>
          <p:cNvPr id="638" name="Picture 2" descr="Image associÃ©e">
            <a:extLst>
              <a:ext uri="{FF2B5EF4-FFF2-40B4-BE49-F238E27FC236}">
                <a16:creationId xmlns:a16="http://schemas.microsoft.com/office/drawing/2014/main" id="{B4C87250-7628-46AA-9079-5065DD799F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1504" y="5422330"/>
            <a:ext cx="742974" cy="742974"/>
          </a:xfrm>
          <a:prstGeom prst="rect">
            <a:avLst/>
          </a:prstGeom>
          <a:noFill/>
          <a:extLst>
            <a:ext uri="{909E8E84-426E-40DD-AFC4-6F175D3DCCD1}">
              <a14:hiddenFill xmlns:a14="http://schemas.microsoft.com/office/drawing/2010/main">
                <a:solidFill>
                  <a:srgbClr val="FFFFFF"/>
                </a:solidFill>
              </a14:hiddenFill>
            </a:ext>
          </a:extLst>
        </p:spPr>
      </p:pic>
      <p:pic>
        <p:nvPicPr>
          <p:cNvPr id="639" name="Picture 4" descr="Image associÃ©e">
            <a:extLst>
              <a:ext uri="{FF2B5EF4-FFF2-40B4-BE49-F238E27FC236}">
                <a16:creationId xmlns:a16="http://schemas.microsoft.com/office/drawing/2014/main" id="{7C41BB38-5E96-413F-89A0-58D3C041EF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385" y="3622478"/>
            <a:ext cx="696429" cy="696429"/>
          </a:xfrm>
          <a:prstGeom prst="rect">
            <a:avLst/>
          </a:prstGeom>
          <a:noFill/>
          <a:extLst>
            <a:ext uri="{909E8E84-426E-40DD-AFC4-6F175D3DCCD1}">
              <a14:hiddenFill xmlns:a14="http://schemas.microsoft.com/office/drawing/2010/main">
                <a:solidFill>
                  <a:srgbClr val="FFFFFF"/>
                </a:solidFill>
              </a14:hiddenFill>
            </a:ext>
          </a:extLst>
        </p:spPr>
      </p:pic>
      <p:pic>
        <p:nvPicPr>
          <p:cNvPr id="640" name="Picture 6" descr="Image associÃ©e">
            <a:extLst>
              <a:ext uri="{FF2B5EF4-FFF2-40B4-BE49-F238E27FC236}">
                <a16:creationId xmlns:a16="http://schemas.microsoft.com/office/drawing/2014/main" id="{AFC6A0FA-3F52-4339-A953-9B5F5F3A9D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11308">
            <a:off x="1074232" y="338699"/>
            <a:ext cx="806641" cy="806641"/>
          </a:xfrm>
          <a:prstGeom prst="rect">
            <a:avLst/>
          </a:prstGeom>
          <a:noFill/>
          <a:extLst>
            <a:ext uri="{909E8E84-426E-40DD-AFC4-6F175D3DCCD1}">
              <a14:hiddenFill xmlns:a14="http://schemas.microsoft.com/office/drawing/2010/main">
                <a:solidFill>
                  <a:srgbClr val="FFFFFF"/>
                </a:solidFill>
              </a14:hiddenFill>
            </a:ext>
          </a:extLst>
        </p:spPr>
      </p:pic>
      <p:pic>
        <p:nvPicPr>
          <p:cNvPr id="641" name="Picture 8" descr="Image associÃ©e">
            <a:extLst>
              <a:ext uri="{FF2B5EF4-FFF2-40B4-BE49-F238E27FC236}">
                <a16:creationId xmlns:a16="http://schemas.microsoft.com/office/drawing/2014/main" id="{1AE25009-8F2F-4CC2-AA7A-9300A560AC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70877">
            <a:off x="584979" y="1918570"/>
            <a:ext cx="793559" cy="7935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associÃ©e">
            <a:extLst>
              <a:ext uri="{FF2B5EF4-FFF2-40B4-BE49-F238E27FC236}">
                <a16:creationId xmlns:a16="http://schemas.microsoft.com/office/drawing/2014/main" id="{6997F6B2-0251-4B1B-B510-EA36110E74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35118">
            <a:off x="10402355" y="3511843"/>
            <a:ext cx="862347" cy="8623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associÃ©e">
            <a:extLst>
              <a:ext uri="{FF2B5EF4-FFF2-40B4-BE49-F238E27FC236}">
                <a16:creationId xmlns:a16="http://schemas.microsoft.com/office/drawing/2014/main" id="{995EE511-A7CD-488D-A816-6A702C8717FD}"/>
              </a:ext>
            </a:extLst>
          </p:cNvPr>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455997">
            <a:off x="9518236" y="5269820"/>
            <a:ext cx="867612" cy="8676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llection, dobby, final, harry potter, house elf icon">
            <a:extLst>
              <a:ext uri="{FF2B5EF4-FFF2-40B4-BE49-F238E27FC236}">
                <a16:creationId xmlns:a16="http://schemas.microsoft.com/office/drawing/2014/main" id="{D25DCC00-5245-4BF1-A9C7-4D7A57035129}"/>
              </a:ext>
            </a:extLst>
          </p:cNvPr>
          <p:cNvPicPr>
            <a:picLocks noChangeAspect="1" noChangeArrowheads="1"/>
          </p:cNvPicPr>
          <p:nvPr/>
        </p:nvPicPr>
        <p:blipFill>
          <a:blip r:embed="rId13" cstate="print">
            <a:clrChange>
              <a:clrFrom>
                <a:srgbClr val="040404">
                  <a:alpha val="5882"/>
                </a:srgbClr>
              </a:clrFrom>
              <a:clrTo>
                <a:srgbClr val="040404">
                  <a:alpha val="0"/>
                </a:srgbClr>
              </a:clrTo>
            </a:clrChange>
            <a:extLst>
              <a:ext uri="{28A0092B-C50C-407E-A947-70E740481C1C}">
                <a14:useLocalDpi xmlns:a14="http://schemas.microsoft.com/office/drawing/2010/main" val="0"/>
              </a:ext>
            </a:extLst>
          </a:blip>
          <a:srcRect/>
          <a:stretch>
            <a:fillRect/>
          </a:stretch>
        </p:blipFill>
        <p:spPr bwMode="auto">
          <a:xfrm rot="21185374">
            <a:off x="10953106" y="2004472"/>
            <a:ext cx="604167" cy="604167"/>
          </a:xfrm>
          <a:prstGeom prst="rect">
            <a:avLst/>
          </a:prstGeom>
          <a:noFill/>
          <a:extLst>
            <a:ext uri="{909E8E84-426E-40DD-AFC4-6F175D3DCCD1}">
              <a14:hiddenFill xmlns:a14="http://schemas.microsoft.com/office/drawing/2010/main">
                <a:solidFill>
                  <a:srgbClr val="FFFFFF"/>
                </a:solidFill>
              </a14:hiddenFill>
            </a:ext>
          </a:extLst>
        </p:spPr>
      </p:pic>
      <p:pic>
        <p:nvPicPr>
          <p:cNvPr id="647" name="Image 646">
            <a:extLst>
              <a:ext uri="{FF2B5EF4-FFF2-40B4-BE49-F238E27FC236}">
                <a16:creationId xmlns:a16="http://schemas.microsoft.com/office/drawing/2014/main" id="{179D1A99-1F15-409C-98EB-1BCADC9F9305}"/>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5422741" y="412614"/>
            <a:ext cx="1219528" cy="1274520"/>
          </a:xfrm>
          <a:prstGeom prst="rect">
            <a:avLst/>
          </a:prstGeom>
        </p:spPr>
      </p:pic>
      <p:pic>
        <p:nvPicPr>
          <p:cNvPr id="2062" name="Picture 14" descr="Image associÃ©e">
            <a:extLst>
              <a:ext uri="{FF2B5EF4-FFF2-40B4-BE49-F238E27FC236}">
                <a16:creationId xmlns:a16="http://schemas.microsoft.com/office/drawing/2014/main" id="{2A9826D8-30CD-422A-8413-B001B4AFCB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515124">
            <a:off x="10200228" y="350699"/>
            <a:ext cx="1100170" cy="751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hlinkClick r:id="rId16" action="ppaction://hlinksldjump"/>
            <a:extLst>
              <a:ext uri="{FF2B5EF4-FFF2-40B4-BE49-F238E27FC236}">
                <a16:creationId xmlns:a16="http://schemas.microsoft.com/office/drawing/2014/main" id="{51FA9E7F-6535-BE46-E47F-D20DC558AA7F}"/>
              </a:ext>
            </a:extLst>
          </p:cNvPr>
          <p:cNvSpPr/>
          <p:nvPr/>
        </p:nvSpPr>
        <p:spPr>
          <a:xfrm>
            <a:off x="10565976" y="6002397"/>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pic>
        <p:nvPicPr>
          <p:cNvPr id="7" name="Picture 4" descr="robinet ">
            <a:extLst>
              <a:ext uri="{FF2B5EF4-FFF2-40B4-BE49-F238E27FC236}">
                <a16:creationId xmlns:a16="http://schemas.microsoft.com/office/drawing/2014/main" id="{54741415-70C2-8A0F-BAF8-71B76BF62B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49153" y="6323130"/>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4011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free powerpoint template harry potter&quot;">
            <a:extLst>
              <a:ext uri="{FF2B5EF4-FFF2-40B4-BE49-F238E27FC236}">
                <a16:creationId xmlns:a16="http://schemas.microsoft.com/office/drawing/2014/main" id="{33180067-A817-46D5-A15C-8FE6137D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3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hape">
            <a:extLst>
              <a:ext uri="{FF2B5EF4-FFF2-40B4-BE49-F238E27FC236}">
                <a16:creationId xmlns:a16="http://schemas.microsoft.com/office/drawing/2014/main" id="{8A1E7C52-BC19-4C31-9599-05921405D68A}"/>
              </a:ext>
            </a:extLst>
          </p:cNvPr>
          <p:cNvSpPr/>
          <p:nvPr/>
        </p:nvSpPr>
        <p:spPr>
          <a:xfrm>
            <a:off x="6350216" y="4941168"/>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29891">
                <a:srgbClr val="03E8E3"/>
              </a:gs>
              <a:gs pos="100000">
                <a:srgbClr val="3EA9FF"/>
              </a:gs>
            </a:gsLst>
            <a:lin ang="4455188"/>
          </a:gradFill>
          <a:ln w="12700">
            <a:miter lim="400000"/>
          </a:ln>
        </p:spPr>
        <p:txBody>
          <a:bodyPr lIns="45719" rIns="45719" anchor="ctr"/>
          <a:lstStyle/>
          <a:p>
            <a:endParaRPr/>
          </a:p>
        </p:txBody>
      </p:sp>
      <p:sp>
        <p:nvSpPr>
          <p:cNvPr id="5" name="Shape">
            <a:extLst>
              <a:ext uri="{FF2B5EF4-FFF2-40B4-BE49-F238E27FC236}">
                <a16:creationId xmlns:a16="http://schemas.microsoft.com/office/drawing/2014/main" id="{AD7E8AFD-0BED-4D55-BCFB-E674A978F1BD}"/>
              </a:ext>
            </a:extLst>
          </p:cNvPr>
          <p:cNvSpPr/>
          <p:nvPr/>
        </p:nvSpPr>
        <p:spPr>
          <a:xfrm>
            <a:off x="6350216" y="3951029"/>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6" name="Shape">
            <a:extLst>
              <a:ext uri="{FF2B5EF4-FFF2-40B4-BE49-F238E27FC236}">
                <a16:creationId xmlns:a16="http://schemas.microsoft.com/office/drawing/2014/main" id="{DC7DFD2D-CE01-418E-8D2E-8260734F27CE}"/>
              </a:ext>
            </a:extLst>
          </p:cNvPr>
          <p:cNvSpPr/>
          <p:nvPr/>
        </p:nvSpPr>
        <p:spPr>
          <a:xfrm>
            <a:off x="6350216" y="2960891"/>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7" name="Shape">
            <a:extLst>
              <a:ext uri="{FF2B5EF4-FFF2-40B4-BE49-F238E27FC236}">
                <a16:creationId xmlns:a16="http://schemas.microsoft.com/office/drawing/2014/main" id="{F39F0599-D345-46C7-82A6-CA76A2694624}"/>
              </a:ext>
            </a:extLst>
          </p:cNvPr>
          <p:cNvSpPr/>
          <p:nvPr/>
        </p:nvSpPr>
        <p:spPr>
          <a:xfrm>
            <a:off x="6350216" y="1970752"/>
            <a:ext cx="217489" cy="79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499">
                <a:srgbClr val="FF1000"/>
              </a:gs>
              <a:gs pos="56776">
                <a:srgbClr val="FF5B02"/>
              </a:gs>
              <a:gs pos="100000">
                <a:srgbClr val="FFA503"/>
              </a:gs>
            </a:gsLst>
            <a:lin ang="2089255"/>
          </a:gradFill>
          <a:ln w="12700">
            <a:miter lim="400000"/>
          </a:ln>
        </p:spPr>
        <p:txBody>
          <a:bodyPr lIns="45719" rIns="45719" anchor="ctr"/>
          <a:lstStyle/>
          <a:p>
            <a:endParaRPr/>
          </a:p>
        </p:txBody>
      </p:sp>
      <p:grpSp>
        <p:nvGrpSpPr>
          <p:cNvPr id="8" name="Group">
            <a:extLst>
              <a:ext uri="{FF2B5EF4-FFF2-40B4-BE49-F238E27FC236}">
                <a16:creationId xmlns:a16="http://schemas.microsoft.com/office/drawing/2014/main" id="{F26A773B-2204-4015-94F6-461F8D1AA8F5}"/>
              </a:ext>
            </a:extLst>
          </p:cNvPr>
          <p:cNvGrpSpPr/>
          <p:nvPr/>
        </p:nvGrpSpPr>
        <p:grpSpPr>
          <a:xfrm>
            <a:off x="6539291" y="1223695"/>
            <a:ext cx="1005340" cy="5441046"/>
            <a:chOff x="0" y="0"/>
            <a:chExt cx="1005338" cy="5441045"/>
          </a:xfrm>
        </p:grpSpPr>
        <p:grpSp>
          <p:nvGrpSpPr>
            <p:cNvPr id="9" name="Group">
              <a:extLst>
                <a:ext uri="{FF2B5EF4-FFF2-40B4-BE49-F238E27FC236}">
                  <a16:creationId xmlns:a16="http://schemas.microsoft.com/office/drawing/2014/main" id="{547F927B-D411-4B25-B763-AB8038C52AC7}"/>
                </a:ext>
              </a:extLst>
            </p:cNvPr>
            <p:cNvGrpSpPr/>
            <p:nvPr/>
          </p:nvGrpSpPr>
          <p:grpSpPr>
            <a:xfrm>
              <a:off x="-1" y="0"/>
              <a:ext cx="1005340" cy="4670221"/>
              <a:chOff x="0" y="0"/>
              <a:chExt cx="1005338" cy="4670220"/>
            </a:xfrm>
          </p:grpSpPr>
          <p:grpSp>
            <p:nvGrpSpPr>
              <p:cNvPr id="15" name="Group">
                <a:extLst>
                  <a:ext uri="{FF2B5EF4-FFF2-40B4-BE49-F238E27FC236}">
                    <a16:creationId xmlns:a16="http://schemas.microsoft.com/office/drawing/2014/main" id="{E9A027F5-08B6-42D7-8927-88B63CB6328F}"/>
                  </a:ext>
                </a:extLst>
              </p:cNvPr>
              <p:cNvGrpSpPr/>
              <p:nvPr/>
            </p:nvGrpSpPr>
            <p:grpSpPr>
              <a:xfrm>
                <a:off x="-1" y="0"/>
                <a:ext cx="1005340" cy="924307"/>
                <a:chOff x="0" y="0"/>
                <a:chExt cx="1005338" cy="924306"/>
              </a:xfrm>
            </p:grpSpPr>
            <p:sp>
              <p:nvSpPr>
                <p:cNvPr id="20" name="Rectangle: Rounded Corners 18">
                  <a:extLst>
                    <a:ext uri="{FF2B5EF4-FFF2-40B4-BE49-F238E27FC236}">
                      <a16:creationId xmlns:a16="http://schemas.microsoft.com/office/drawing/2014/main" id="{AEB6CB43-E7EC-433B-9683-1B96D3A4361C}"/>
                    </a:ext>
                  </a:extLst>
                </p:cNvPr>
                <p:cNvSpPr/>
                <p:nvPr/>
              </p:nvSpPr>
              <p:spPr>
                <a:xfrm>
                  <a:off x="69841" y="0"/>
                  <a:ext cx="865657" cy="522946"/>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1" name="Group">
                  <a:extLst>
                    <a:ext uri="{FF2B5EF4-FFF2-40B4-BE49-F238E27FC236}">
                      <a16:creationId xmlns:a16="http://schemas.microsoft.com/office/drawing/2014/main" id="{2D995A09-C524-42D0-9C7B-0B128E4DA556}"/>
                    </a:ext>
                  </a:extLst>
                </p:cNvPr>
                <p:cNvGrpSpPr/>
                <p:nvPr/>
              </p:nvGrpSpPr>
              <p:grpSpPr>
                <a:xfrm>
                  <a:off x="0" y="328297"/>
                  <a:ext cx="1005339" cy="596010"/>
                  <a:chOff x="0" y="0"/>
                  <a:chExt cx="1005338" cy="596009"/>
                </a:xfrm>
              </p:grpSpPr>
              <p:sp>
                <p:nvSpPr>
                  <p:cNvPr id="22" name="Rectangle 22">
                    <a:extLst>
                      <a:ext uri="{FF2B5EF4-FFF2-40B4-BE49-F238E27FC236}">
                        <a16:creationId xmlns:a16="http://schemas.microsoft.com/office/drawing/2014/main" id="{11C21ABF-A42B-4252-9CE9-2C41E9C6F7CC}"/>
                      </a:ext>
                    </a:extLst>
                  </p:cNvPr>
                  <p:cNvSpPr/>
                  <p:nvPr/>
                </p:nvSpPr>
                <p:spPr>
                  <a:xfrm>
                    <a:off x="27880" y="0"/>
                    <a:ext cx="939103" cy="596010"/>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3" name="Rectangle 23">
                    <a:extLst>
                      <a:ext uri="{FF2B5EF4-FFF2-40B4-BE49-F238E27FC236}">
                        <a16:creationId xmlns:a16="http://schemas.microsoft.com/office/drawing/2014/main" id="{40746DF8-A413-4EAE-B2F6-11DF824DF2A6}"/>
                      </a:ext>
                    </a:extLst>
                  </p:cNvPr>
                  <p:cNvSpPr/>
                  <p:nvPr/>
                </p:nvSpPr>
                <p:spPr>
                  <a:xfrm rot="10800000" flipH="1">
                    <a:off x="5118" y="27364"/>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4" name="Group 24">
                    <a:extLst>
                      <a:ext uri="{FF2B5EF4-FFF2-40B4-BE49-F238E27FC236}">
                        <a16:creationId xmlns:a16="http://schemas.microsoft.com/office/drawing/2014/main" id="{915794F4-C480-4E25-8921-1F6B8ED0D439}"/>
                      </a:ext>
                    </a:extLst>
                  </p:cNvPr>
                  <p:cNvGrpSpPr/>
                  <p:nvPr/>
                </p:nvGrpSpPr>
                <p:grpSpPr>
                  <a:xfrm>
                    <a:off x="98238" y="225636"/>
                    <a:ext cx="806596" cy="106694"/>
                    <a:chOff x="0" y="0"/>
                    <a:chExt cx="806594" cy="106692"/>
                  </a:xfrm>
                </p:grpSpPr>
                <p:sp>
                  <p:nvSpPr>
                    <p:cNvPr id="30" name="Oval 30">
                      <a:extLst>
                        <a:ext uri="{FF2B5EF4-FFF2-40B4-BE49-F238E27FC236}">
                          <a16:creationId xmlns:a16="http://schemas.microsoft.com/office/drawing/2014/main" id="{FCA2D238-CA8D-44E1-9455-57204ACA838E}"/>
                        </a:ext>
                      </a:extLst>
                    </p:cNvPr>
                    <p:cNvSpPr/>
                    <p:nvPr/>
                  </p:nvSpPr>
                  <p:spPr>
                    <a:xfrm>
                      <a:off x="351230" y="20310"/>
                      <a:ext cx="84582" cy="8638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1" name="Oval 31">
                      <a:extLst>
                        <a:ext uri="{FF2B5EF4-FFF2-40B4-BE49-F238E27FC236}">
                          <a16:creationId xmlns:a16="http://schemas.microsoft.com/office/drawing/2014/main" id="{A450A32D-6467-4B6A-AB4B-64350D7D63BE}"/>
                        </a:ext>
                      </a:extLst>
                    </p:cNvPr>
                    <p:cNvSpPr/>
                    <p:nvPr/>
                  </p:nvSpPr>
                  <p:spPr>
                    <a:xfrm>
                      <a:off x="545944" y="12305"/>
                      <a:ext cx="79493" cy="811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2" name="Oval 32">
                      <a:extLst>
                        <a:ext uri="{FF2B5EF4-FFF2-40B4-BE49-F238E27FC236}">
                          <a16:creationId xmlns:a16="http://schemas.microsoft.com/office/drawing/2014/main" id="{2F0F36F5-7B88-40AF-AD9A-384DB2094116}"/>
                        </a:ext>
                      </a:extLst>
                    </p:cNvPr>
                    <p:cNvSpPr/>
                    <p:nvPr/>
                  </p:nvSpPr>
                  <p:spPr>
                    <a:xfrm>
                      <a:off x="735568" y="0"/>
                      <a:ext cx="71027" cy="72538"/>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3" name="Oval 33">
                      <a:extLst>
                        <a:ext uri="{FF2B5EF4-FFF2-40B4-BE49-F238E27FC236}">
                          <a16:creationId xmlns:a16="http://schemas.microsoft.com/office/drawing/2014/main" id="{93F0C9AC-37C1-4E8B-B8F9-A65D6CF32532}"/>
                        </a:ext>
                      </a:extLst>
                    </p:cNvPr>
                    <p:cNvSpPr/>
                    <p:nvPr/>
                  </p:nvSpPr>
                  <p:spPr>
                    <a:xfrm rot="5400000">
                      <a:off x="160759" y="23154"/>
                      <a:ext cx="81185" cy="79494"/>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4" name="Oval 34">
                      <a:extLst>
                        <a:ext uri="{FF2B5EF4-FFF2-40B4-BE49-F238E27FC236}">
                          <a16:creationId xmlns:a16="http://schemas.microsoft.com/office/drawing/2014/main" id="{58D8BF2D-8BF3-4F92-89DB-48BFD3FF66E2}"/>
                        </a:ext>
                      </a:extLst>
                    </p:cNvPr>
                    <p:cNvSpPr/>
                    <p:nvPr/>
                  </p:nvSpPr>
                  <p:spPr>
                    <a:xfrm rot="5400000">
                      <a:off x="-756" y="14291"/>
                      <a:ext cx="72538" cy="71027"/>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25" name="Rectangle 25">
                    <a:extLst>
                      <a:ext uri="{FF2B5EF4-FFF2-40B4-BE49-F238E27FC236}">
                        <a16:creationId xmlns:a16="http://schemas.microsoft.com/office/drawing/2014/main" id="{0CD6750F-A15A-4CA6-8C00-F70023976E54}"/>
                      </a:ext>
                    </a:extLst>
                  </p:cNvPr>
                  <p:cNvSpPr/>
                  <p:nvPr/>
                </p:nvSpPr>
                <p:spPr>
                  <a:xfrm rot="10800000" flipH="1">
                    <a:off x="14925" y="156005"/>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6" name="Rectangle 26">
                    <a:extLst>
                      <a:ext uri="{FF2B5EF4-FFF2-40B4-BE49-F238E27FC236}">
                        <a16:creationId xmlns:a16="http://schemas.microsoft.com/office/drawing/2014/main" id="{8CA9AA89-D7A5-40C3-A1E4-683E7D48059F}"/>
                      </a:ext>
                    </a:extLst>
                  </p:cNvPr>
                  <p:cNvSpPr/>
                  <p:nvPr/>
                </p:nvSpPr>
                <p:spPr>
                  <a:xfrm rot="10800000" flipH="1">
                    <a:off x="5117" y="87568"/>
                    <a:ext cx="990414"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7" name="Rectangle 27">
                    <a:extLst>
                      <a:ext uri="{FF2B5EF4-FFF2-40B4-BE49-F238E27FC236}">
                        <a16:creationId xmlns:a16="http://schemas.microsoft.com/office/drawing/2014/main" id="{FC884C36-2040-4F86-9972-1F1F613E9089}"/>
                      </a:ext>
                    </a:extLst>
                  </p:cNvPr>
                  <p:cNvSpPr/>
                  <p:nvPr/>
                </p:nvSpPr>
                <p:spPr>
                  <a:xfrm rot="10800000" flipH="1">
                    <a:off x="6202" y="370890"/>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8" name="Rectangle 28">
                    <a:extLst>
                      <a:ext uri="{FF2B5EF4-FFF2-40B4-BE49-F238E27FC236}">
                        <a16:creationId xmlns:a16="http://schemas.microsoft.com/office/drawing/2014/main" id="{70FB3555-5F7A-4485-9BD9-774D68499BE4}"/>
                      </a:ext>
                    </a:extLst>
                  </p:cNvPr>
                  <p:cNvSpPr/>
                  <p:nvPr/>
                </p:nvSpPr>
                <p:spPr>
                  <a:xfrm rot="10800000" flipH="1">
                    <a:off x="0" y="500186"/>
                    <a:ext cx="990413"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9" name="Rectangle 29">
                    <a:extLst>
                      <a:ext uri="{FF2B5EF4-FFF2-40B4-BE49-F238E27FC236}">
                        <a16:creationId xmlns:a16="http://schemas.microsoft.com/office/drawing/2014/main" id="{24299FA9-5665-4269-9EBB-ED75A783A028}"/>
                      </a:ext>
                    </a:extLst>
                  </p:cNvPr>
                  <p:cNvSpPr/>
                  <p:nvPr/>
                </p:nvSpPr>
                <p:spPr>
                  <a:xfrm rot="10800000" flipH="1">
                    <a:off x="0" y="435802"/>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grpSp>
            <p:nvGrpSpPr>
              <p:cNvPr id="16" name="Group">
                <a:extLst>
                  <a:ext uri="{FF2B5EF4-FFF2-40B4-BE49-F238E27FC236}">
                    <a16:creationId xmlns:a16="http://schemas.microsoft.com/office/drawing/2014/main" id="{B0431250-54A6-42B3-B184-16D7F00D3F59}"/>
                  </a:ext>
                </a:extLst>
              </p:cNvPr>
              <p:cNvGrpSpPr/>
              <p:nvPr/>
            </p:nvGrpSpPr>
            <p:grpSpPr>
              <a:xfrm>
                <a:off x="28561" y="922402"/>
                <a:ext cx="939582" cy="3747819"/>
                <a:chOff x="0" y="0"/>
                <a:chExt cx="939581" cy="3747818"/>
              </a:xfrm>
            </p:grpSpPr>
            <p:sp>
              <p:nvSpPr>
                <p:cNvPr id="17" name="Freeform 70">
                  <a:extLst>
                    <a:ext uri="{FF2B5EF4-FFF2-40B4-BE49-F238E27FC236}">
                      <a16:creationId xmlns:a16="http://schemas.microsoft.com/office/drawing/2014/main" id="{75FBD17D-3632-4979-8E96-021A5A3DCC24}"/>
                    </a:ext>
                  </a:extLst>
                </p:cNvPr>
                <p:cNvSpPr/>
                <p:nvPr/>
              </p:nvSpPr>
              <p:spPr>
                <a:xfrm>
                  <a:off x="0" y="0"/>
                  <a:ext cx="244475" cy="3747819"/>
                </a:xfrm>
                <a:prstGeom prst="rect">
                  <a:avLst/>
                </a:prstGeom>
                <a:gradFill flip="none" rotWithShape="1">
                  <a:gsLst>
                    <a:gs pos="2419">
                      <a:srgbClr val="FF8A00"/>
                    </a:gs>
                    <a:gs pos="58057">
                      <a:srgbClr val="FFBA02"/>
                    </a:gs>
                    <a:gs pos="100000">
                      <a:srgbClr val="FFEA03"/>
                    </a:gs>
                  </a:gsLst>
                  <a:lin ang="11388616" scaled="0"/>
                </a:gradFill>
                <a:ln w="12700" cap="flat">
                  <a:noFill/>
                  <a:miter lim="400000"/>
                </a:ln>
                <a:effectLst/>
              </p:spPr>
              <p:txBody>
                <a:bodyPr wrap="square" lIns="45719" tIns="45719" rIns="45719" bIns="45719" numCol="1" anchor="ctr">
                  <a:noAutofit/>
                </a:bodyPr>
                <a:lstStyle/>
                <a:p>
                  <a:endParaRPr/>
                </a:p>
              </p:txBody>
            </p:sp>
            <p:sp>
              <p:nvSpPr>
                <p:cNvPr id="18" name="Freeform 68">
                  <a:extLst>
                    <a:ext uri="{FF2B5EF4-FFF2-40B4-BE49-F238E27FC236}">
                      <a16:creationId xmlns:a16="http://schemas.microsoft.com/office/drawing/2014/main" id="{34AD2B0D-851F-4DF5-9453-CC8F0DACA01F}"/>
                    </a:ext>
                  </a:extLst>
                </p:cNvPr>
                <p:cNvSpPr/>
                <p:nvPr/>
              </p:nvSpPr>
              <p:spPr>
                <a:xfrm>
                  <a:off x="244474" y="0"/>
                  <a:ext cx="450633" cy="3747819"/>
                </a:xfrm>
                <a:prstGeom prst="rect">
                  <a:avLst/>
                </a:prstGeom>
                <a:gradFill flip="none" rotWithShape="1">
                  <a:gsLst>
                    <a:gs pos="2419">
                      <a:srgbClr val="FF8A00"/>
                    </a:gs>
                    <a:gs pos="58057">
                      <a:srgbClr val="FFBA02"/>
                    </a:gs>
                    <a:gs pos="100000">
                      <a:srgbClr val="FFEA03"/>
                    </a:gs>
                  </a:gsLst>
                  <a:lin ang="11312120" scaled="0"/>
                </a:gradFill>
                <a:ln w="12700" cap="flat">
                  <a:noFill/>
                  <a:miter lim="400000"/>
                </a:ln>
                <a:effectLst/>
              </p:spPr>
              <p:txBody>
                <a:bodyPr wrap="square" lIns="45719" tIns="45719" rIns="45719" bIns="45719" numCol="1" anchor="ctr">
                  <a:noAutofit/>
                </a:bodyPr>
                <a:lstStyle/>
                <a:p>
                  <a:endParaRPr/>
                </a:p>
              </p:txBody>
            </p:sp>
            <p:sp>
              <p:nvSpPr>
                <p:cNvPr id="19" name="Freeform 69">
                  <a:extLst>
                    <a:ext uri="{FF2B5EF4-FFF2-40B4-BE49-F238E27FC236}">
                      <a16:creationId xmlns:a16="http://schemas.microsoft.com/office/drawing/2014/main" id="{872EE8EF-FB77-45D9-BC7C-1C52A1A955A6}"/>
                    </a:ext>
                  </a:extLst>
                </p:cNvPr>
                <p:cNvSpPr/>
                <p:nvPr/>
              </p:nvSpPr>
              <p:spPr>
                <a:xfrm>
                  <a:off x="695106" y="0"/>
                  <a:ext cx="244476" cy="3747819"/>
                </a:xfrm>
                <a:prstGeom prst="rect">
                  <a:avLst/>
                </a:prstGeom>
                <a:gradFill flip="none" rotWithShape="1">
                  <a:gsLst>
                    <a:gs pos="2419">
                      <a:srgbClr val="FF8A00"/>
                    </a:gs>
                    <a:gs pos="58057">
                      <a:srgbClr val="FFBA02"/>
                    </a:gs>
                    <a:gs pos="100000">
                      <a:srgbClr val="FFEA03"/>
                    </a:gs>
                  </a:gsLst>
                  <a:lin ang="11820328" scaled="0"/>
                </a:gradFill>
                <a:ln w="12700" cap="flat">
                  <a:noFill/>
                  <a:miter lim="400000"/>
                </a:ln>
                <a:effectLst/>
              </p:spPr>
              <p:txBody>
                <a:bodyPr wrap="square" lIns="45719" tIns="45719" rIns="45719" bIns="45719" numCol="1" anchor="ctr">
                  <a:noAutofit/>
                </a:bodyPr>
                <a:lstStyle/>
                <a:p>
                  <a:endParaRPr/>
                </a:p>
              </p:txBody>
            </p:sp>
          </p:grpSp>
        </p:grpSp>
        <p:grpSp>
          <p:nvGrpSpPr>
            <p:cNvPr id="10" name="Group">
              <a:extLst>
                <a:ext uri="{FF2B5EF4-FFF2-40B4-BE49-F238E27FC236}">
                  <a16:creationId xmlns:a16="http://schemas.microsoft.com/office/drawing/2014/main" id="{C8ABC28F-46B6-4B59-92BC-C25DF1E30825}"/>
                </a:ext>
              </a:extLst>
            </p:cNvPr>
            <p:cNvGrpSpPr/>
            <p:nvPr/>
          </p:nvGrpSpPr>
          <p:grpSpPr>
            <a:xfrm>
              <a:off x="20985" y="4598304"/>
              <a:ext cx="950125" cy="842742"/>
              <a:chOff x="-416" y="36"/>
              <a:chExt cx="950123" cy="842741"/>
            </a:xfrm>
          </p:grpSpPr>
          <p:sp>
            <p:nvSpPr>
              <p:cNvPr id="11" name="Shape">
                <a:extLst>
                  <a:ext uri="{FF2B5EF4-FFF2-40B4-BE49-F238E27FC236}">
                    <a16:creationId xmlns:a16="http://schemas.microsoft.com/office/drawing/2014/main" id="{DA4DE449-5942-46A4-8246-8E15A8EB4F59}"/>
                  </a:ext>
                </a:extLst>
              </p:cNvPr>
              <p:cNvSpPr/>
              <p:nvPr/>
            </p:nvSpPr>
            <p:spPr>
              <a:xfrm rot="12836">
                <a:off x="1115" y="12234"/>
                <a:ext cx="479656" cy="821530"/>
              </a:xfrm>
              <a:custGeom>
                <a:avLst/>
                <a:gdLst/>
                <a:ahLst/>
                <a:cxnLst>
                  <a:cxn ang="0">
                    <a:pos x="wd2" y="hd2"/>
                  </a:cxn>
                  <a:cxn ang="5400000">
                    <a:pos x="wd2" y="hd2"/>
                  </a:cxn>
                  <a:cxn ang="10800000">
                    <a:pos x="wd2" y="hd2"/>
                  </a:cxn>
                  <a:cxn ang="16200000">
                    <a:pos x="wd2" y="hd2"/>
                  </a:cxn>
                </a:cxnLst>
                <a:rect l="0" t="0" r="r" b="b"/>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12" name="Shape">
                <a:extLst>
                  <a:ext uri="{FF2B5EF4-FFF2-40B4-BE49-F238E27FC236}">
                    <a16:creationId xmlns:a16="http://schemas.microsoft.com/office/drawing/2014/main" id="{EF8757CC-E0A0-400E-BD3B-A4A37466AEAE}"/>
                  </a:ext>
                </a:extLst>
              </p:cNvPr>
              <p:cNvSpPr/>
              <p:nvPr/>
            </p:nvSpPr>
            <p:spPr>
              <a:xfrm rot="12836" flipH="1">
                <a:off x="482530" y="12821"/>
                <a:ext cx="465643" cy="823118"/>
              </a:xfrm>
              <a:custGeom>
                <a:avLst/>
                <a:gdLst/>
                <a:ahLst/>
                <a:cxnLst>
                  <a:cxn ang="0">
                    <a:pos x="wd2" y="hd2"/>
                  </a:cxn>
                  <a:cxn ang="5400000">
                    <a:pos x="wd2" y="hd2"/>
                  </a:cxn>
                  <a:cxn ang="10800000">
                    <a:pos x="wd2" y="hd2"/>
                  </a:cxn>
                  <a:cxn ang="16200000">
                    <a:pos x="wd2" y="hd2"/>
                  </a:cxn>
                </a:cxnLst>
                <a:rect l="0" t="0" r="r" b="b"/>
                <a:pathLst>
                  <a:path w="21600" h="21284" extrusionOk="0">
                    <a:moveTo>
                      <a:pt x="0" y="1535"/>
                    </a:moveTo>
                    <a:cubicBezTo>
                      <a:pt x="347" y="1153"/>
                      <a:pt x="825" y="826"/>
                      <a:pt x="1399" y="584"/>
                    </a:cubicBezTo>
                    <a:cubicBezTo>
                      <a:pt x="3532" y="-316"/>
                      <a:pt x="6202" y="-13"/>
                      <a:pt x="8570" y="416"/>
                    </a:cubicBezTo>
                    <a:cubicBezTo>
                      <a:pt x="10493" y="765"/>
                      <a:pt x="12410" y="1203"/>
                      <a:pt x="14326" y="1738"/>
                    </a:cubicBezTo>
                    <a:lnTo>
                      <a:pt x="21600" y="21284"/>
                    </a:lnTo>
                    <a:lnTo>
                      <a:pt x="0" y="1535"/>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13" name="Shape">
                <a:extLst>
                  <a:ext uri="{FF2B5EF4-FFF2-40B4-BE49-F238E27FC236}">
                    <a16:creationId xmlns:a16="http://schemas.microsoft.com/office/drawing/2014/main" id="{3ACBD13F-8486-4906-ADF6-B21E59DB99DA}"/>
                  </a:ext>
                </a:extLst>
              </p:cNvPr>
              <p:cNvSpPr/>
              <p:nvPr/>
            </p:nvSpPr>
            <p:spPr>
              <a:xfrm rot="12836">
                <a:off x="320621" y="643"/>
                <a:ext cx="327050" cy="838830"/>
              </a:xfrm>
              <a:custGeom>
                <a:avLst/>
                <a:gdLst/>
                <a:ahLst/>
                <a:cxnLst>
                  <a:cxn ang="0">
                    <a:pos x="wd2" y="hd2"/>
                  </a:cxn>
                  <a:cxn ang="5400000">
                    <a:pos x="wd2" y="hd2"/>
                  </a:cxn>
                  <a:cxn ang="10800000">
                    <a:pos x="wd2" y="hd2"/>
                  </a:cxn>
                  <a:cxn ang="16200000">
                    <a:pos x="wd2" y="hd2"/>
                  </a:cxn>
                </a:cxnLst>
                <a:rect l="0" t="0" r="r" b="b"/>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14" name="Shape">
                <a:extLst>
                  <a:ext uri="{FF2B5EF4-FFF2-40B4-BE49-F238E27FC236}">
                    <a16:creationId xmlns:a16="http://schemas.microsoft.com/office/drawing/2014/main" id="{B09E49FF-0680-4674-A431-BFF7BBB39EDF}"/>
                  </a:ext>
                </a:extLst>
              </p:cNvPr>
              <p:cNvSpPr/>
              <p:nvPr/>
            </p:nvSpPr>
            <p:spPr>
              <a:xfrm rot="12836">
                <a:off x="313125" y="544995"/>
                <a:ext cx="332531" cy="297163"/>
              </a:xfrm>
              <a:custGeom>
                <a:avLst/>
                <a:gdLst/>
                <a:ahLst/>
                <a:cxnLst>
                  <a:cxn ang="0">
                    <a:pos x="wd2" y="hd2"/>
                  </a:cxn>
                  <a:cxn ang="5400000">
                    <a:pos x="wd2" y="hd2"/>
                  </a:cxn>
                  <a:cxn ang="10800000">
                    <a:pos x="wd2" y="hd2"/>
                  </a:cxn>
                  <a:cxn ang="16200000">
                    <a:pos x="wd2" y="hd2"/>
                  </a:cxn>
                </a:cxnLst>
                <a:rect l="0" t="0" r="r" b="b"/>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pic>
        <p:nvPicPr>
          <p:cNvPr id="35" name="TinyPPT_2019.png" descr="TinyPPT_2019.png">
            <a:extLst>
              <a:ext uri="{FF2B5EF4-FFF2-40B4-BE49-F238E27FC236}">
                <a16:creationId xmlns:a16="http://schemas.microsoft.com/office/drawing/2014/main" id="{D7736708-2E75-4B9F-8761-D89CBF5D212E}"/>
              </a:ext>
            </a:extLst>
          </p:cNvPr>
          <p:cNvPicPr>
            <a:picLocks/>
          </p:cNvPicPr>
          <p:nvPr/>
        </p:nvPicPr>
        <p:blipFill>
          <a:blip r:embed="rId4">
            <a:alphaModFix amt="64876"/>
          </a:blip>
          <a:srcRect l="29878" t="18045"/>
          <a:stretch>
            <a:fillRect/>
          </a:stretch>
        </p:blipFill>
        <p:spPr>
          <a:xfrm>
            <a:off x="6347573" y="5595247"/>
            <a:ext cx="3595774" cy="660003"/>
          </a:xfrm>
          <a:prstGeom prst="rect">
            <a:avLst/>
          </a:prstGeom>
          <a:ln w="12700">
            <a:miter lim="400000"/>
          </a:ln>
        </p:spPr>
      </p:pic>
      <p:grpSp>
        <p:nvGrpSpPr>
          <p:cNvPr id="36" name="Group">
            <a:extLst>
              <a:ext uri="{FF2B5EF4-FFF2-40B4-BE49-F238E27FC236}">
                <a16:creationId xmlns:a16="http://schemas.microsoft.com/office/drawing/2014/main" id="{38FF065B-4348-41B7-AD1B-27D1C6F512A8}"/>
              </a:ext>
            </a:extLst>
          </p:cNvPr>
          <p:cNvGrpSpPr/>
          <p:nvPr/>
        </p:nvGrpSpPr>
        <p:grpSpPr>
          <a:xfrm>
            <a:off x="6349837" y="4734818"/>
            <a:ext cx="2941944" cy="862322"/>
            <a:chOff x="2263" y="0"/>
            <a:chExt cx="3724672" cy="862321"/>
          </a:xfrm>
        </p:grpSpPr>
        <p:sp>
          <p:nvSpPr>
            <p:cNvPr id="37" name="Shape">
              <a:extLst>
                <a:ext uri="{FF2B5EF4-FFF2-40B4-BE49-F238E27FC236}">
                  <a16:creationId xmlns:a16="http://schemas.microsoft.com/office/drawing/2014/main" id="{0671801E-4EE6-461F-89DF-2221DB0A430F}"/>
                </a:ext>
              </a:extLst>
            </p:cNvPr>
            <p:cNvSpPr/>
            <p:nvPr/>
          </p:nvSpPr>
          <p:spPr>
            <a:xfrm>
              <a:off x="2263" y="0"/>
              <a:ext cx="3724673"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133" y="21570"/>
                  </a:lnTo>
                  <a:cubicBezTo>
                    <a:pt x="19216" y="21581"/>
                    <a:pt x="19299" y="21501"/>
                    <a:pt x="19374" y="21341"/>
                  </a:cubicBezTo>
                  <a:cubicBezTo>
                    <a:pt x="19435" y="21211"/>
                    <a:pt x="19491" y="21028"/>
                    <a:pt x="19535" y="20805"/>
                  </a:cubicBezTo>
                  <a:lnTo>
                    <a:pt x="21243" y="13270"/>
                  </a:lnTo>
                  <a:cubicBezTo>
                    <a:pt x="21326" y="12910"/>
                    <a:pt x="21387" y="12641"/>
                    <a:pt x="21436" y="12396"/>
                  </a:cubicBezTo>
                  <a:cubicBezTo>
                    <a:pt x="21486" y="12152"/>
                    <a:pt x="21524" y="11933"/>
                    <a:pt x="21554" y="11682"/>
                  </a:cubicBezTo>
                  <a:cubicBezTo>
                    <a:pt x="21585" y="11396"/>
                    <a:pt x="21600" y="11097"/>
                    <a:pt x="21600" y="10788"/>
                  </a:cubicBezTo>
                  <a:cubicBezTo>
                    <a:pt x="21600" y="10481"/>
                    <a:pt x="21584" y="10168"/>
                    <a:pt x="21554" y="9885"/>
                  </a:cubicBezTo>
                  <a:cubicBezTo>
                    <a:pt x="21524" y="9633"/>
                    <a:pt x="21487" y="9420"/>
                    <a:pt x="21439" y="9180"/>
                  </a:cubicBezTo>
                  <a:cubicBezTo>
                    <a:pt x="21390" y="8939"/>
                    <a:pt x="21330" y="8670"/>
                    <a:pt x="21248" y="8316"/>
                  </a:cubicBezTo>
                  <a:lnTo>
                    <a:pt x="19503" y="791"/>
                  </a:lnTo>
                  <a:cubicBezTo>
                    <a:pt x="19446" y="513"/>
                    <a:pt x="19374" y="291"/>
                    <a:pt x="19294" y="155"/>
                  </a:cubicBezTo>
                  <a:cubicBezTo>
                    <a:pt x="19218" y="28"/>
                    <a:pt x="19138" y="-19"/>
                    <a:pt x="19057" y="6"/>
                  </a:cubicBezTo>
                  <a:lnTo>
                    <a:pt x="0" y="6"/>
                  </a:lnTo>
                  <a:close/>
                </a:path>
              </a:pathLst>
            </a:custGeom>
            <a:gradFill flip="none" rotWithShape="1">
              <a:gsLst>
                <a:gs pos="1890">
                  <a:srgbClr val="3D8CF2"/>
                </a:gs>
                <a:gs pos="48412">
                  <a:srgbClr val="1FA8CF"/>
                </a:gs>
                <a:gs pos="98899">
                  <a:srgbClr val="00C4AC"/>
                </a:gs>
              </a:gsLst>
              <a:lin ang="2089255" scaled="0"/>
            </a:gradFill>
            <a:ln w="12700" cap="flat">
              <a:noFill/>
              <a:miter lim="400000"/>
            </a:ln>
            <a:effectLst/>
          </p:spPr>
          <p:txBody>
            <a:bodyPr wrap="square" lIns="45719" tIns="45719" rIns="45719" bIns="45719" numCol="1" anchor="ctr">
              <a:noAutofit/>
            </a:bodyPr>
            <a:lstStyle/>
            <a:p>
              <a:endParaRPr/>
            </a:p>
          </p:txBody>
        </p:sp>
        <p:sp>
          <p:nvSpPr>
            <p:cNvPr id="38" name="Line">
              <a:extLst>
                <a:ext uri="{FF2B5EF4-FFF2-40B4-BE49-F238E27FC236}">
                  <a16:creationId xmlns:a16="http://schemas.microsoft.com/office/drawing/2014/main" id="{9E5F0CB5-8067-4149-8DDB-680E600FDC13}"/>
                </a:ext>
              </a:extLst>
            </p:cNvPr>
            <p:cNvSpPr/>
            <p:nvPr/>
          </p:nvSpPr>
          <p:spPr>
            <a:xfrm>
              <a:off x="29811" y="77427"/>
              <a:ext cx="3596516" cy="697505"/>
            </a:xfrm>
            <a:custGeom>
              <a:avLst/>
              <a:gdLst/>
              <a:ahLst/>
              <a:cxnLst>
                <a:cxn ang="0">
                  <a:pos x="wd2" y="hd2"/>
                </a:cxn>
                <a:cxn ang="5400000">
                  <a:pos x="wd2" y="hd2"/>
                </a:cxn>
                <a:cxn ang="10800000">
                  <a:pos x="wd2" y="hd2"/>
                </a:cxn>
                <a:cxn ang="16200000">
                  <a:pos x="wd2" y="hd2"/>
                </a:cxn>
              </a:cxnLst>
              <a:rect l="0" t="0" r="r" b="b"/>
              <a:pathLst>
                <a:path w="21600" h="21600" extrusionOk="0">
                  <a:moveTo>
                    <a:pt x="0" y="156"/>
                  </a:moveTo>
                  <a:lnTo>
                    <a:pt x="19367" y="0"/>
                  </a:lnTo>
                  <a:lnTo>
                    <a:pt x="21600" y="10941"/>
                  </a:lnTo>
                  <a:lnTo>
                    <a:pt x="19565" y="21600"/>
                  </a:lnTo>
                  <a:lnTo>
                    <a:pt x="83" y="2154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41" name="TinyPPT_2019.png" descr="TinyPPT_2019.png">
            <a:extLst>
              <a:ext uri="{FF2B5EF4-FFF2-40B4-BE49-F238E27FC236}">
                <a16:creationId xmlns:a16="http://schemas.microsoft.com/office/drawing/2014/main" id="{E72EA582-7241-41EE-9174-3CCA2BA9454E}"/>
              </a:ext>
            </a:extLst>
          </p:cNvPr>
          <p:cNvPicPr>
            <a:picLocks/>
          </p:cNvPicPr>
          <p:nvPr/>
        </p:nvPicPr>
        <p:blipFill>
          <a:blip r:embed="rId4">
            <a:alphaModFix amt="64876"/>
          </a:blip>
          <a:srcRect l="29878" t="18045"/>
          <a:stretch>
            <a:fillRect/>
          </a:stretch>
        </p:blipFill>
        <p:spPr>
          <a:xfrm>
            <a:off x="7463159" y="4543678"/>
            <a:ext cx="3547589" cy="840865"/>
          </a:xfrm>
          <a:prstGeom prst="rect">
            <a:avLst/>
          </a:prstGeom>
          <a:ln w="12700">
            <a:miter lim="400000"/>
          </a:ln>
        </p:spPr>
      </p:pic>
      <p:grpSp>
        <p:nvGrpSpPr>
          <p:cNvPr id="43" name="Group">
            <a:extLst>
              <a:ext uri="{FF2B5EF4-FFF2-40B4-BE49-F238E27FC236}">
                <a16:creationId xmlns:a16="http://schemas.microsoft.com/office/drawing/2014/main" id="{FC110627-B96E-4590-B0E0-3DA30D320EA4}"/>
              </a:ext>
            </a:extLst>
          </p:cNvPr>
          <p:cNvGrpSpPr/>
          <p:nvPr/>
        </p:nvGrpSpPr>
        <p:grpSpPr>
          <a:xfrm>
            <a:off x="6349837" y="3740278"/>
            <a:ext cx="3930236" cy="862293"/>
            <a:chOff x="28836" y="0"/>
            <a:chExt cx="4015581" cy="862292"/>
          </a:xfrm>
        </p:grpSpPr>
        <p:sp>
          <p:nvSpPr>
            <p:cNvPr id="44" name="Shape">
              <a:extLst>
                <a:ext uri="{FF2B5EF4-FFF2-40B4-BE49-F238E27FC236}">
                  <a16:creationId xmlns:a16="http://schemas.microsoft.com/office/drawing/2014/main" id="{3D5F29E5-0A61-407C-B80C-0D6B7EF6B3B4}"/>
                </a:ext>
              </a:extLst>
            </p:cNvPr>
            <p:cNvSpPr/>
            <p:nvPr/>
          </p:nvSpPr>
          <p:spPr>
            <a:xfrm>
              <a:off x="28836" y="0"/>
              <a:ext cx="4015583"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311" y="21570"/>
                  </a:lnTo>
                  <a:cubicBezTo>
                    <a:pt x="19389" y="21581"/>
                    <a:pt x="19466" y="21501"/>
                    <a:pt x="19536" y="21341"/>
                  </a:cubicBezTo>
                  <a:cubicBezTo>
                    <a:pt x="19592" y="21211"/>
                    <a:pt x="19642" y="21028"/>
                    <a:pt x="19683" y="20805"/>
                  </a:cubicBezTo>
                  <a:lnTo>
                    <a:pt x="21269" y="13270"/>
                  </a:lnTo>
                  <a:cubicBezTo>
                    <a:pt x="21346" y="12910"/>
                    <a:pt x="21403" y="12641"/>
                    <a:pt x="21448" y="12396"/>
                  </a:cubicBezTo>
                  <a:cubicBezTo>
                    <a:pt x="21494" y="12152"/>
                    <a:pt x="21529" y="11933"/>
                    <a:pt x="21557" y="11682"/>
                  </a:cubicBezTo>
                  <a:cubicBezTo>
                    <a:pt x="21586" y="11396"/>
                    <a:pt x="21600" y="11097"/>
                    <a:pt x="21600" y="10788"/>
                  </a:cubicBezTo>
                  <a:cubicBezTo>
                    <a:pt x="21600" y="10481"/>
                    <a:pt x="21585" y="10168"/>
                    <a:pt x="21557" y="9885"/>
                  </a:cubicBezTo>
                  <a:cubicBezTo>
                    <a:pt x="21529" y="9633"/>
                    <a:pt x="21495" y="9420"/>
                    <a:pt x="21450" y="9180"/>
                  </a:cubicBezTo>
                  <a:cubicBezTo>
                    <a:pt x="21405" y="8939"/>
                    <a:pt x="21349" y="8670"/>
                    <a:pt x="21273" y="8316"/>
                  </a:cubicBezTo>
                  <a:lnTo>
                    <a:pt x="19655" y="791"/>
                  </a:lnTo>
                  <a:cubicBezTo>
                    <a:pt x="19602" y="513"/>
                    <a:pt x="19535" y="301"/>
                    <a:pt x="19461" y="165"/>
                  </a:cubicBezTo>
                  <a:cubicBezTo>
                    <a:pt x="19391" y="38"/>
                    <a:pt x="19316" y="-19"/>
                    <a:pt x="19241" y="6"/>
                  </a:cubicBezTo>
                  <a:lnTo>
                    <a:pt x="0" y="6"/>
                  </a:lnTo>
                  <a:close/>
                </a:path>
              </a:pathLst>
            </a:cu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9" tIns="45719" rIns="45719" bIns="45719" numCol="1" anchor="ctr">
              <a:noAutofit/>
            </a:bodyPr>
            <a:lstStyle/>
            <a:p>
              <a:endParaRPr/>
            </a:p>
          </p:txBody>
        </p:sp>
        <p:sp>
          <p:nvSpPr>
            <p:cNvPr id="45" name="Line">
              <a:extLst>
                <a:ext uri="{FF2B5EF4-FFF2-40B4-BE49-F238E27FC236}">
                  <a16:creationId xmlns:a16="http://schemas.microsoft.com/office/drawing/2014/main" id="{C7BEDEE8-2712-4B37-BF42-B4045A642071}"/>
                </a:ext>
              </a:extLst>
            </p:cNvPr>
            <p:cNvSpPr/>
            <p:nvPr/>
          </p:nvSpPr>
          <p:spPr>
            <a:xfrm>
              <a:off x="61446" y="84042"/>
              <a:ext cx="3851866" cy="697505"/>
            </a:xfrm>
            <a:custGeom>
              <a:avLst/>
              <a:gdLst/>
              <a:ahLst/>
              <a:cxnLst>
                <a:cxn ang="0">
                  <a:pos x="wd2" y="hd2"/>
                </a:cxn>
                <a:cxn ang="5400000">
                  <a:pos x="wd2" y="hd2"/>
                </a:cxn>
                <a:cxn ang="10800000">
                  <a:pos x="wd2" y="hd2"/>
                </a:cxn>
                <a:cxn ang="16200000">
                  <a:pos x="wd2" y="hd2"/>
                </a:cxn>
              </a:cxnLst>
              <a:rect l="0" t="0" r="r" b="b"/>
              <a:pathLst>
                <a:path w="21600" h="21600" extrusionOk="0">
                  <a:moveTo>
                    <a:pt x="0" y="315"/>
                  </a:moveTo>
                  <a:lnTo>
                    <a:pt x="19515" y="0"/>
                  </a:lnTo>
                  <a:lnTo>
                    <a:pt x="21600" y="10941"/>
                  </a:lnTo>
                  <a:lnTo>
                    <a:pt x="19700" y="21600"/>
                  </a:lnTo>
                  <a:lnTo>
                    <a:pt x="8" y="21374"/>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50" name="TinyPPT_2019.png" descr="TinyPPT_2019.png">
            <a:extLst>
              <a:ext uri="{FF2B5EF4-FFF2-40B4-BE49-F238E27FC236}">
                <a16:creationId xmlns:a16="http://schemas.microsoft.com/office/drawing/2014/main" id="{B4113E84-A109-4A4E-8763-386EE6717CB2}"/>
              </a:ext>
            </a:extLst>
          </p:cNvPr>
          <p:cNvPicPr>
            <a:picLocks/>
          </p:cNvPicPr>
          <p:nvPr/>
        </p:nvPicPr>
        <p:blipFill>
          <a:blip r:embed="rId4">
            <a:alphaModFix amt="64876"/>
          </a:blip>
          <a:srcRect l="29878" t="18045"/>
          <a:stretch>
            <a:fillRect/>
          </a:stretch>
        </p:blipFill>
        <p:spPr>
          <a:xfrm>
            <a:off x="8501770" y="3569096"/>
            <a:ext cx="3044707" cy="840864"/>
          </a:xfrm>
          <a:prstGeom prst="rect">
            <a:avLst/>
          </a:prstGeom>
          <a:ln w="12700">
            <a:miter lim="400000"/>
          </a:ln>
        </p:spPr>
      </p:pic>
      <p:grpSp>
        <p:nvGrpSpPr>
          <p:cNvPr id="51" name="Group">
            <a:extLst>
              <a:ext uri="{FF2B5EF4-FFF2-40B4-BE49-F238E27FC236}">
                <a16:creationId xmlns:a16="http://schemas.microsoft.com/office/drawing/2014/main" id="{17525853-E4CC-4BDD-BC08-EB3806ACD2E7}"/>
              </a:ext>
            </a:extLst>
          </p:cNvPr>
          <p:cNvGrpSpPr/>
          <p:nvPr/>
        </p:nvGrpSpPr>
        <p:grpSpPr>
          <a:xfrm>
            <a:off x="6349836" y="2755205"/>
            <a:ext cx="4604491" cy="862322"/>
            <a:chOff x="0" y="0"/>
            <a:chExt cx="4320381" cy="862321"/>
          </a:xfrm>
        </p:grpSpPr>
        <p:sp>
          <p:nvSpPr>
            <p:cNvPr id="52" name="Shape">
              <a:extLst>
                <a:ext uri="{FF2B5EF4-FFF2-40B4-BE49-F238E27FC236}">
                  <a16:creationId xmlns:a16="http://schemas.microsoft.com/office/drawing/2014/main" id="{56B929C2-BAF8-460A-9848-AB5D065684D6}"/>
                </a:ext>
              </a:extLst>
            </p:cNvPr>
            <p:cNvSpPr/>
            <p:nvPr/>
          </p:nvSpPr>
          <p:spPr>
            <a:xfrm>
              <a:off x="0" y="-1"/>
              <a:ext cx="4320382"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473" y="21570"/>
                  </a:lnTo>
                  <a:cubicBezTo>
                    <a:pt x="19545" y="21581"/>
                    <a:pt x="19616" y="21501"/>
                    <a:pt x="19681" y="21341"/>
                  </a:cubicBezTo>
                  <a:cubicBezTo>
                    <a:pt x="19734" y="21211"/>
                    <a:pt x="19780" y="21028"/>
                    <a:pt x="19818" y="20805"/>
                  </a:cubicBezTo>
                  <a:lnTo>
                    <a:pt x="21292" y="13270"/>
                  </a:lnTo>
                  <a:cubicBezTo>
                    <a:pt x="21364" y="12910"/>
                    <a:pt x="21417" y="12641"/>
                    <a:pt x="21459" y="12396"/>
                  </a:cubicBezTo>
                  <a:cubicBezTo>
                    <a:pt x="21501" y="12152"/>
                    <a:pt x="21534" y="11933"/>
                    <a:pt x="21560" y="11682"/>
                  </a:cubicBezTo>
                  <a:cubicBezTo>
                    <a:pt x="21587" y="11396"/>
                    <a:pt x="21600" y="11097"/>
                    <a:pt x="21600" y="10788"/>
                  </a:cubicBezTo>
                  <a:cubicBezTo>
                    <a:pt x="21600" y="10481"/>
                    <a:pt x="21586" y="10168"/>
                    <a:pt x="21560" y="9885"/>
                  </a:cubicBezTo>
                  <a:cubicBezTo>
                    <a:pt x="21534" y="9633"/>
                    <a:pt x="21503" y="9420"/>
                    <a:pt x="21461" y="9180"/>
                  </a:cubicBezTo>
                  <a:cubicBezTo>
                    <a:pt x="21419" y="8939"/>
                    <a:pt x="21367" y="8670"/>
                    <a:pt x="21296" y="8316"/>
                  </a:cubicBezTo>
                  <a:lnTo>
                    <a:pt x="19792" y="791"/>
                  </a:lnTo>
                  <a:cubicBezTo>
                    <a:pt x="19743" y="513"/>
                    <a:pt x="19681" y="291"/>
                    <a:pt x="19612" y="155"/>
                  </a:cubicBezTo>
                  <a:cubicBezTo>
                    <a:pt x="19547" y="28"/>
                    <a:pt x="19477" y="-19"/>
                    <a:pt x="19407" y="6"/>
                  </a:cubicBezTo>
                  <a:lnTo>
                    <a:pt x="0" y="6"/>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sp>
          <p:nvSpPr>
            <p:cNvPr id="53" name="Line">
              <a:extLst>
                <a:ext uri="{FF2B5EF4-FFF2-40B4-BE49-F238E27FC236}">
                  <a16:creationId xmlns:a16="http://schemas.microsoft.com/office/drawing/2014/main" id="{A41F6499-1A59-4EAB-A561-8AFE16D93D89}"/>
                </a:ext>
              </a:extLst>
            </p:cNvPr>
            <p:cNvSpPr/>
            <p:nvPr/>
          </p:nvSpPr>
          <p:spPr>
            <a:xfrm>
              <a:off x="41170" y="85486"/>
              <a:ext cx="4184421" cy="697504"/>
            </a:xfrm>
            <a:custGeom>
              <a:avLst/>
              <a:gdLst/>
              <a:ahLst/>
              <a:cxnLst>
                <a:cxn ang="0">
                  <a:pos x="wd2" y="hd2"/>
                </a:cxn>
                <a:cxn ang="5400000">
                  <a:pos x="wd2" y="hd2"/>
                </a:cxn>
                <a:cxn ang="10800000">
                  <a:pos x="wd2" y="hd2"/>
                </a:cxn>
                <a:cxn ang="16200000">
                  <a:pos x="wd2" y="hd2"/>
                </a:cxn>
              </a:cxnLst>
              <a:rect l="0" t="0" r="r" b="b"/>
              <a:pathLst>
                <a:path w="21600" h="21600" extrusionOk="0">
                  <a:moveTo>
                    <a:pt x="17" y="430"/>
                  </a:moveTo>
                  <a:lnTo>
                    <a:pt x="19680" y="0"/>
                  </a:lnTo>
                  <a:lnTo>
                    <a:pt x="21600" y="10941"/>
                  </a:lnTo>
                  <a:lnTo>
                    <a:pt x="19851" y="21600"/>
                  </a:lnTo>
                  <a:lnTo>
                    <a:pt x="0" y="2137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60" name="TinyPPT_2019.png" descr="TinyPPT_2019.png">
            <a:extLst>
              <a:ext uri="{FF2B5EF4-FFF2-40B4-BE49-F238E27FC236}">
                <a16:creationId xmlns:a16="http://schemas.microsoft.com/office/drawing/2014/main" id="{0257249F-06E1-45A4-9852-4E9B98DE30D4}"/>
              </a:ext>
            </a:extLst>
          </p:cNvPr>
          <p:cNvPicPr>
            <a:picLocks/>
          </p:cNvPicPr>
          <p:nvPr/>
        </p:nvPicPr>
        <p:blipFill>
          <a:blip r:embed="rId4">
            <a:alphaModFix amt="64876"/>
          </a:blip>
          <a:srcRect l="29878" t="18045"/>
          <a:stretch>
            <a:fillRect/>
          </a:stretch>
        </p:blipFill>
        <p:spPr>
          <a:xfrm>
            <a:off x="8394136" y="2622912"/>
            <a:ext cx="3769362" cy="840864"/>
          </a:xfrm>
          <a:prstGeom prst="rect">
            <a:avLst/>
          </a:prstGeom>
          <a:ln w="12700">
            <a:miter lim="400000"/>
          </a:ln>
        </p:spPr>
      </p:pic>
      <p:grpSp>
        <p:nvGrpSpPr>
          <p:cNvPr id="61" name="Group">
            <a:extLst>
              <a:ext uri="{FF2B5EF4-FFF2-40B4-BE49-F238E27FC236}">
                <a16:creationId xmlns:a16="http://schemas.microsoft.com/office/drawing/2014/main" id="{A4A82F2E-0834-4375-BBB0-FE557AE39F8A}"/>
              </a:ext>
            </a:extLst>
          </p:cNvPr>
          <p:cNvGrpSpPr/>
          <p:nvPr/>
        </p:nvGrpSpPr>
        <p:grpSpPr>
          <a:xfrm>
            <a:off x="6349837" y="1772969"/>
            <a:ext cx="5689011" cy="862293"/>
            <a:chOff x="15682" y="0"/>
            <a:chExt cx="4681934" cy="862292"/>
          </a:xfrm>
        </p:grpSpPr>
        <p:sp>
          <p:nvSpPr>
            <p:cNvPr id="62" name="Shape">
              <a:extLst>
                <a:ext uri="{FF2B5EF4-FFF2-40B4-BE49-F238E27FC236}">
                  <a16:creationId xmlns:a16="http://schemas.microsoft.com/office/drawing/2014/main" id="{E146C0CD-DC74-4C1D-BF3C-3C5A435EC095}"/>
                </a:ext>
              </a:extLst>
            </p:cNvPr>
            <p:cNvSpPr/>
            <p:nvPr/>
          </p:nvSpPr>
          <p:spPr>
            <a:xfrm>
              <a:off x="15682" y="0"/>
              <a:ext cx="4681935"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63" name="Line">
              <a:extLst>
                <a:ext uri="{FF2B5EF4-FFF2-40B4-BE49-F238E27FC236}">
                  <a16:creationId xmlns:a16="http://schemas.microsoft.com/office/drawing/2014/main" id="{7FFDC0F6-7E95-4506-A835-EB8EAFCDB417}"/>
                </a:ext>
              </a:extLst>
            </p:cNvPr>
            <p:cNvSpPr/>
            <p:nvPr/>
          </p:nvSpPr>
          <p:spPr>
            <a:xfrm>
              <a:off x="44424" y="75166"/>
              <a:ext cx="4572812"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65" name="TextBox 52">
            <a:extLst>
              <a:ext uri="{FF2B5EF4-FFF2-40B4-BE49-F238E27FC236}">
                <a16:creationId xmlns:a16="http://schemas.microsoft.com/office/drawing/2014/main" id="{63969C30-720A-418F-AA17-1C72674E8ECB}"/>
              </a:ext>
            </a:extLst>
          </p:cNvPr>
          <p:cNvSpPr txBox="1"/>
          <p:nvPr/>
        </p:nvSpPr>
        <p:spPr>
          <a:xfrm>
            <a:off x="7312376" y="1854828"/>
            <a:ext cx="5102314"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Cela permet de créer une ambiance et une dynamique de classe.</a:t>
            </a:r>
            <a:r>
              <a:rPr sz="2000" dirty="0">
                <a:latin typeface="Acme" panose="02000706050000020004" pitchFamily="2" charset="0"/>
              </a:rPr>
              <a:t>     </a:t>
            </a:r>
          </a:p>
        </p:txBody>
      </p:sp>
      <p:pic>
        <p:nvPicPr>
          <p:cNvPr id="1026" name="Picture 2" descr="Image associÃ©e">
            <a:extLst>
              <a:ext uri="{FF2B5EF4-FFF2-40B4-BE49-F238E27FC236}">
                <a16:creationId xmlns:a16="http://schemas.microsoft.com/office/drawing/2014/main" id="{C3592CAF-2FFA-41C4-B19F-2D57B614FE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781" y="4771702"/>
            <a:ext cx="840047" cy="840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2677F4FC-C9CD-43A9-B138-369426B8B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6915" y="3846366"/>
            <a:ext cx="696429" cy="696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ssociÃ©e">
            <a:extLst>
              <a:ext uri="{FF2B5EF4-FFF2-40B4-BE49-F238E27FC236}">
                <a16:creationId xmlns:a16="http://schemas.microsoft.com/office/drawing/2014/main" id="{CFF0EA47-057C-4E18-90FC-A5AD78389F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0783" y="1822110"/>
            <a:ext cx="806641" cy="806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ssociÃ©e">
            <a:extLst>
              <a:ext uri="{FF2B5EF4-FFF2-40B4-BE49-F238E27FC236}">
                <a16:creationId xmlns:a16="http://schemas.microsoft.com/office/drawing/2014/main" id="{77514700-A42C-4841-8FE4-7054991B7A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6915" y="2744127"/>
            <a:ext cx="900821" cy="90082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52">
            <a:extLst>
              <a:ext uri="{FF2B5EF4-FFF2-40B4-BE49-F238E27FC236}">
                <a16:creationId xmlns:a16="http://schemas.microsoft.com/office/drawing/2014/main" id="{51483321-F71A-45AC-8B1C-1C224AFF2E4D}"/>
              </a:ext>
            </a:extLst>
          </p:cNvPr>
          <p:cNvSpPr txBox="1"/>
          <p:nvPr/>
        </p:nvSpPr>
        <p:spPr>
          <a:xfrm>
            <a:off x="7285313" y="2817266"/>
            <a:ext cx="3285863"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Cela permet de développer l’imaginaire et le vocabulaire.</a:t>
            </a:r>
            <a:endParaRPr sz="2000" dirty="0">
              <a:latin typeface="Acme" panose="02000706050000020004" pitchFamily="2" charset="0"/>
            </a:endParaRPr>
          </a:p>
        </p:txBody>
      </p:sp>
      <p:sp>
        <p:nvSpPr>
          <p:cNvPr id="72" name="TextBox 52">
            <a:extLst>
              <a:ext uri="{FF2B5EF4-FFF2-40B4-BE49-F238E27FC236}">
                <a16:creationId xmlns:a16="http://schemas.microsoft.com/office/drawing/2014/main" id="{595B2746-7340-4821-9FD2-E57EF5DAD50F}"/>
              </a:ext>
            </a:extLst>
          </p:cNvPr>
          <p:cNvSpPr txBox="1"/>
          <p:nvPr/>
        </p:nvSpPr>
        <p:spPr>
          <a:xfrm>
            <a:off x="7113110" y="3842385"/>
            <a:ext cx="2830237"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Cela permet de développer l’aspect ludique.</a:t>
            </a:r>
            <a:endParaRPr sz="2000" dirty="0">
              <a:latin typeface="Acme" panose="02000706050000020004" pitchFamily="2" charset="0"/>
            </a:endParaRPr>
          </a:p>
        </p:txBody>
      </p:sp>
      <p:sp>
        <p:nvSpPr>
          <p:cNvPr id="73" name="TextBox 52">
            <a:extLst>
              <a:ext uri="{FF2B5EF4-FFF2-40B4-BE49-F238E27FC236}">
                <a16:creationId xmlns:a16="http://schemas.microsoft.com/office/drawing/2014/main" id="{15D6DE4F-47A6-44EF-954B-61CDC57761BA}"/>
              </a:ext>
            </a:extLst>
          </p:cNvPr>
          <p:cNvSpPr txBox="1"/>
          <p:nvPr/>
        </p:nvSpPr>
        <p:spPr>
          <a:xfrm>
            <a:off x="6854272" y="4800110"/>
            <a:ext cx="194798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Et beaucoup d’autres choses ...</a:t>
            </a:r>
            <a:endParaRPr sz="2000" dirty="0">
              <a:latin typeface="Acme" panose="02000706050000020004" pitchFamily="2" charset="0"/>
            </a:endParaRPr>
          </a:p>
        </p:txBody>
      </p:sp>
      <p:pic>
        <p:nvPicPr>
          <p:cNvPr id="74" name="Image 73">
            <a:extLst>
              <a:ext uri="{FF2B5EF4-FFF2-40B4-BE49-F238E27FC236}">
                <a16:creationId xmlns:a16="http://schemas.microsoft.com/office/drawing/2014/main" id="{C1FC4B17-F260-4895-8890-87AC85577F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16418" y="188640"/>
            <a:ext cx="1001132" cy="908720"/>
          </a:xfrm>
          <a:prstGeom prst="rect">
            <a:avLst/>
          </a:prstGeom>
        </p:spPr>
      </p:pic>
      <p:grpSp>
        <p:nvGrpSpPr>
          <p:cNvPr id="2" name="Group">
            <a:extLst>
              <a:ext uri="{FF2B5EF4-FFF2-40B4-BE49-F238E27FC236}">
                <a16:creationId xmlns:a16="http://schemas.microsoft.com/office/drawing/2014/main" id="{28A3EDD9-0784-7EA6-658B-A41C8120925B}"/>
              </a:ext>
            </a:extLst>
          </p:cNvPr>
          <p:cNvGrpSpPr/>
          <p:nvPr/>
        </p:nvGrpSpPr>
        <p:grpSpPr>
          <a:xfrm rot="5400000">
            <a:off x="1134665" y="-842391"/>
            <a:ext cx="1071183" cy="3063046"/>
            <a:chOff x="15683" y="0"/>
            <a:chExt cx="2340969" cy="862293"/>
          </a:xfrm>
        </p:grpSpPr>
        <p:sp>
          <p:nvSpPr>
            <p:cNvPr id="3" name="Shape">
              <a:extLst>
                <a:ext uri="{FF2B5EF4-FFF2-40B4-BE49-F238E27FC236}">
                  <a16:creationId xmlns:a16="http://schemas.microsoft.com/office/drawing/2014/main" id="{5E390836-2C61-A4D6-93BC-9321BBF8A316}"/>
                </a:ext>
              </a:extLst>
            </p:cNvPr>
            <p:cNvSpPr/>
            <p:nvPr/>
          </p:nvSpPr>
          <p:spPr>
            <a:xfrm>
              <a:off x="15683" y="0"/>
              <a:ext cx="2340969"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2048" name="Line">
              <a:extLst>
                <a:ext uri="{FF2B5EF4-FFF2-40B4-BE49-F238E27FC236}">
                  <a16:creationId xmlns:a16="http://schemas.microsoft.com/office/drawing/2014/main" id="{A68836F6-49F0-F973-6AD1-3B9A6FE55479}"/>
                </a:ext>
              </a:extLst>
            </p:cNvPr>
            <p:cNvSpPr/>
            <p:nvPr/>
          </p:nvSpPr>
          <p:spPr>
            <a:xfrm>
              <a:off x="44424" y="75166"/>
              <a:ext cx="2202153"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2049" name="TextBox 52">
            <a:extLst>
              <a:ext uri="{FF2B5EF4-FFF2-40B4-BE49-F238E27FC236}">
                <a16:creationId xmlns:a16="http://schemas.microsoft.com/office/drawing/2014/main" id="{A36523BA-4287-FBFB-90B0-A1CF6BD88DB1}"/>
              </a:ext>
            </a:extLst>
          </p:cNvPr>
          <p:cNvSpPr txBox="1"/>
          <p:nvPr/>
        </p:nvSpPr>
        <p:spPr>
          <a:xfrm>
            <a:off x="443819" y="208032"/>
            <a:ext cx="249095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pPr algn="just"/>
            <a:r>
              <a:rPr lang="fr-FR" sz="1800" u="sng" dirty="0">
                <a:latin typeface="Acme" panose="02000706050000020004" pitchFamily="2" charset="0"/>
              </a:rPr>
              <a:t>Les préfets </a:t>
            </a:r>
            <a:r>
              <a:rPr lang="fr-FR" sz="1800" dirty="0">
                <a:latin typeface="Acme" panose="02000706050000020004" pitchFamily="2" charset="0"/>
              </a:rPr>
              <a:t>: des chefs de groupe capable d’aider, d’apaiser les autres.</a:t>
            </a:r>
            <a:endParaRPr sz="1800" dirty="0">
              <a:latin typeface="Acme" panose="02000706050000020004" pitchFamily="2" charset="0"/>
            </a:endParaRPr>
          </a:p>
        </p:txBody>
      </p:sp>
      <p:sp>
        <p:nvSpPr>
          <p:cNvPr id="2051" name="Rectangle : coins arrondis 2050">
            <a:extLst>
              <a:ext uri="{FF2B5EF4-FFF2-40B4-BE49-F238E27FC236}">
                <a16:creationId xmlns:a16="http://schemas.microsoft.com/office/drawing/2014/main" id="{8D7AAD6C-A8BF-6092-B8BC-32E475AF8E35}"/>
              </a:ext>
            </a:extLst>
          </p:cNvPr>
          <p:cNvSpPr/>
          <p:nvPr/>
        </p:nvSpPr>
        <p:spPr>
          <a:xfrm>
            <a:off x="7969120" y="170759"/>
            <a:ext cx="2535665" cy="926383"/>
          </a:xfrm>
          <a:custGeom>
            <a:avLst/>
            <a:gdLst>
              <a:gd name="connsiteX0" fmla="*/ 0 w 2535665"/>
              <a:gd name="connsiteY0" fmla="*/ 154400 h 926383"/>
              <a:gd name="connsiteX1" fmla="*/ 154400 w 2535665"/>
              <a:gd name="connsiteY1" fmla="*/ 0 h 926383"/>
              <a:gd name="connsiteX2" fmla="*/ 666579 w 2535665"/>
              <a:gd name="connsiteY2" fmla="*/ 0 h 926383"/>
              <a:gd name="connsiteX3" fmla="*/ 1156489 w 2535665"/>
              <a:gd name="connsiteY3" fmla="*/ 0 h 926383"/>
              <a:gd name="connsiteX4" fmla="*/ 1735474 w 2535665"/>
              <a:gd name="connsiteY4" fmla="*/ 0 h 926383"/>
              <a:gd name="connsiteX5" fmla="*/ 2381265 w 2535665"/>
              <a:gd name="connsiteY5" fmla="*/ 0 h 926383"/>
              <a:gd name="connsiteX6" fmla="*/ 2535665 w 2535665"/>
              <a:gd name="connsiteY6" fmla="*/ 154400 h 926383"/>
              <a:gd name="connsiteX7" fmla="*/ 2535665 w 2535665"/>
              <a:gd name="connsiteY7" fmla="*/ 771983 h 926383"/>
              <a:gd name="connsiteX8" fmla="*/ 2381265 w 2535665"/>
              <a:gd name="connsiteY8" fmla="*/ 926383 h 926383"/>
              <a:gd name="connsiteX9" fmla="*/ 1780011 w 2535665"/>
              <a:gd name="connsiteY9" fmla="*/ 926383 h 926383"/>
              <a:gd name="connsiteX10" fmla="*/ 1223295 w 2535665"/>
              <a:gd name="connsiteY10" fmla="*/ 926383 h 926383"/>
              <a:gd name="connsiteX11" fmla="*/ 733385 w 2535665"/>
              <a:gd name="connsiteY11" fmla="*/ 926383 h 926383"/>
              <a:gd name="connsiteX12" fmla="*/ 154400 w 2535665"/>
              <a:gd name="connsiteY12" fmla="*/ 926383 h 926383"/>
              <a:gd name="connsiteX13" fmla="*/ 0 w 2535665"/>
              <a:gd name="connsiteY13" fmla="*/ 771983 h 926383"/>
              <a:gd name="connsiteX14" fmla="*/ 0 w 2535665"/>
              <a:gd name="connsiteY14" fmla="*/ 154400 h 9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5665" h="926383" fill="none" extrusionOk="0">
                <a:moveTo>
                  <a:pt x="0" y="154400"/>
                </a:moveTo>
                <a:cubicBezTo>
                  <a:pt x="-12337" y="57755"/>
                  <a:pt x="71168" y="-10631"/>
                  <a:pt x="154400" y="0"/>
                </a:cubicBezTo>
                <a:cubicBezTo>
                  <a:pt x="351716" y="-3804"/>
                  <a:pt x="514410" y="16873"/>
                  <a:pt x="666579" y="0"/>
                </a:cubicBezTo>
                <a:cubicBezTo>
                  <a:pt x="818748" y="-16873"/>
                  <a:pt x="1052448" y="18103"/>
                  <a:pt x="1156489" y="0"/>
                </a:cubicBezTo>
                <a:cubicBezTo>
                  <a:pt x="1260530" y="-18103"/>
                  <a:pt x="1581484" y="22573"/>
                  <a:pt x="1735474" y="0"/>
                </a:cubicBezTo>
                <a:cubicBezTo>
                  <a:pt x="1889464" y="-22573"/>
                  <a:pt x="2191222" y="-31198"/>
                  <a:pt x="2381265" y="0"/>
                </a:cubicBezTo>
                <a:cubicBezTo>
                  <a:pt x="2460913" y="720"/>
                  <a:pt x="2539717" y="82243"/>
                  <a:pt x="2535665" y="154400"/>
                </a:cubicBezTo>
                <a:cubicBezTo>
                  <a:pt x="2537228" y="286018"/>
                  <a:pt x="2505944" y="481226"/>
                  <a:pt x="2535665" y="771983"/>
                </a:cubicBezTo>
                <a:cubicBezTo>
                  <a:pt x="2530944" y="846124"/>
                  <a:pt x="2476090" y="931665"/>
                  <a:pt x="2381265" y="926383"/>
                </a:cubicBezTo>
                <a:cubicBezTo>
                  <a:pt x="2185760" y="922038"/>
                  <a:pt x="1947100" y="920060"/>
                  <a:pt x="1780011" y="926383"/>
                </a:cubicBezTo>
                <a:cubicBezTo>
                  <a:pt x="1612922" y="932706"/>
                  <a:pt x="1427392" y="902107"/>
                  <a:pt x="1223295" y="926383"/>
                </a:cubicBezTo>
                <a:cubicBezTo>
                  <a:pt x="1019198" y="950659"/>
                  <a:pt x="971861" y="911348"/>
                  <a:pt x="733385" y="926383"/>
                </a:cubicBezTo>
                <a:cubicBezTo>
                  <a:pt x="494909" y="941419"/>
                  <a:pt x="285738" y="919723"/>
                  <a:pt x="154400" y="926383"/>
                </a:cubicBezTo>
                <a:cubicBezTo>
                  <a:pt x="84298" y="922771"/>
                  <a:pt x="4260" y="850040"/>
                  <a:pt x="0" y="771983"/>
                </a:cubicBezTo>
                <a:cubicBezTo>
                  <a:pt x="25589" y="588253"/>
                  <a:pt x="17335" y="376550"/>
                  <a:pt x="0" y="154400"/>
                </a:cubicBezTo>
                <a:close/>
              </a:path>
              <a:path w="2535665" h="926383" stroke="0" extrusionOk="0">
                <a:moveTo>
                  <a:pt x="0" y="154400"/>
                </a:moveTo>
                <a:cubicBezTo>
                  <a:pt x="3158" y="62851"/>
                  <a:pt x="82684" y="5526"/>
                  <a:pt x="154400" y="0"/>
                </a:cubicBezTo>
                <a:cubicBezTo>
                  <a:pt x="297407" y="-27277"/>
                  <a:pt x="499091" y="-4155"/>
                  <a:pt x="733385" y="0"/>
                </a:cubicBezTo>
                <a:cubicBezTo>
                  <a:pt x="967680" y="4155"/>
                  <a:pt x="1095102" y="15112"/>
                  <a:pt x="1267833" y="0"/>
                </a:cubicBezTo>
                <a:cubicBezTo>
                  <a:pt x="1440564" y="-15112"/>
                  <a:pt x="1683685" y="8738"/>
                  <a:pt x="1824549" y="0"/>
                </a:cubicBezTo>
                <a:cubicBezTo>
                  <a:pt x="1965413" y="-8738"/>
                  <a:pt x="2220879" y="-6691"/>
                  <a:pt x="2381265" y="0"/>
                </a:cubicBezTo>
                <a:cubicBezTo>
                  <a:pt x="2459098" y="-8091"/>
                  <a:pt x="2537813" y="70051"/>
                  <a:pt x="2535665" y="154400"/>
                </a:cubicBezTo>
                <a:cubicBezTo>
                  <a:pt x="2534826" y="367959"/>
                  <a:pt x="2544824" y="523433"/>
                  <a:pt x="2535665" y="771983"/>
                </a:cubicBezTo>
                <a:cubicBezTo>
                  <a:pt x="2533402" y="844156"/>
                  <a:pt x="2462291" y="935274"/>
                  <a:pt x="2381265" y="926383"/>
                </a:cubicBezTo>
                <a:cubicBezTo>
                  <a:pt x="2142357" y="938453"/>
                  <a:pt x="2024744" y="911169"/>
                  <a:pt x="1869086" y="926383"/>
                </a:cubicBezTo>
                <a:cubicBezTo>
                  <a:pt x="1713428" y="941597"/>
                  <a:pt x="1444228" y="936067"/>
                  <a:pt x="1334638" y="926383"/>
                </a:cubicBezTo>
                <a:cubicBezTo>
                  <a:pt x="1225048" y="916699"/>
                  <a:pt x="955786" y="918963"/>
                  <a:pt x="755654" y="926383"/>
                </a:cubicBezTo>
                <a:cubicBezTo>
                  <a:pt x="555522" y="933803"/>
                  <a:pt x="437735" y="905065"/>
                  <a:pt x="154400" y="926383"/>
                </a:cubicBezTo>
                <a:cubicBezTo>
                  <a:pt x="55265" y="924586"/>
                  <a:pt x="-6248" y="868181"/>
                  <a:pt x="0" y="771983"/>
                </a:cubicBezTo>
                <a:cubicBezTo>
                  <a:pt x="-10880" y="503227"/>
                  <a:pt x="-26083" y="398440"/>
                  <a:pt x="0" y="154400"/>
                </a:cubicBezTo>
                <a:close/>
              </a:path>
            </a:pathLst>
          </a:custGeom>
          <a:solidFill>
            <a:schemeClr val="accent6">
              <a:lumMod val="75000"/>
            </a:schemeClr>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La thématique Harry Potter</a:t>
            </a:r>
          </a:p>
        </p:txBody>
      </p:sp>
      <p:grpSp>
        <p:nvGrpSpPr>
          <p:cNvPr id="2052" name="Group">
            <a:extLst>
              <a:ext uri="{FF2B5EF4-FFF2-40B4-BE49-F238E27FC236}">
                <a16:creationId xmlns:a16="http://schemas.microsoft.com/office/drawing/2014/main" id="{87A74844-3D51-DFA2-2609-191011FF2BAA}"/>
              </a:ext>
            </a:extLst>
          </p:cNvPr>
          <p:cNvGrpSpPr/>
          <p:nvPr/>
        </p:nvGrpSpPr>
        <p:grpSpPr>
          <a:xfrm rot="5400000">
            <a:off x="3974064" y="2699545"/>
            <a:ext cx="1181286" cy="3062586"/>
            <a:chOff x="2263" y="0"/>
            <a:chExt cx="3724672" cy="862321"/>
          </a:xfrm>
        </p:grpSpPr>
        <p:sp>
          <p:nvSpPr>
            <p:cNvPr id="2053" name="Shape">
              <a:extLst>
                <a:ext uri="{FF2B5EF4-FFF2-40B4-BE49-F238E27FC236}">
                  <a16:creationId xmlns:a16="http://schemas.microsoft.com/office/drawing/2014/main" id="{F97C7494-8355-3741-471C-E9C7E3F46F0D}"/>
                </a:ext>
              </a:extLst>
            </p:cNvPr>
            <p:cNvSpPr/>
            <p:nvPr/>
          </p:nvSpPr>
          <p:spPr>
            <a:xfrm>
              <a:off x="2263" y="0"/>
              <a:ext cx="3724673"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133" y="21570"/>
                  </a:lnTo>
                  <a:cubicBezTo>
                    <a:pt x="19216" y="21581"/>
                    <a:pt x="19299" y="21501"/>
                    <a:pt x="19374" y="21341"/>
                  </a:cubicBezTo>
                  <a:cubicBezTo>
                    <a:pt x="19435" y="21211"/>
                    <a:pt x="19491" y="21028"/>
                    <a:pt x="19535" y="20805"/>
                  </a:cubicBezTo>
                  <a:lnTo>
                    <a:pt x="21243" y="13270"/>
                  </a:lnTo>
                  <a:cubicBezTo>
                    <a:pt x="21326" y="12910"/>
                    <a:pt x="21387" y="12641"/>
                    <a:pt x="21436" y="12396"/>
                  </a:cubicBezTo>
                  <a:cubicBezTo>
                    <a:pt x="21486" y="12152"/>
                    <a:pt x="21524" y="11933"/>
                    <a:pt x="21554" y="11682"/>
                  </a:cubicBezTo>
                  <a:cubicBezTo>
                    <a:pt x="21585" y="11396"/>
                    <a:pt x="21600" y="11097"/>
                    <a:pt x="21600" y="10788"/>
                  </a:cubicBezTo>
                  <a:cubicBezTo>
                    <a:pt x="21600" y="10481"/>
                    <a:pt x="21584" y="10168"/>
                    <a:pt x="21554" y="9885"/>
                  </a:cubicBezTo>
                  <a:cubicBezTo>
                    <a:pt x="21524" y="9633"/>
                    <a:pt x="21487" y="9420"/>
                    <a:pt x="21439" y="9180"/>
                  </a:cubicBezTo>
                  <a:cubicBezTo>
                    <a:pt x="21390" y="8939"/>
                    <a:pt x="21330" y="8670"/>
                    <a:pt x="21248" y="8316"/>
                  </a:cubicBezTo>
                  <a:lnTo>
                    <a:pt x="19503" y="791"/>
                  </a:lnTo>
                  <a:cubicBezTo>
                    <a:pt x="19446" y="513"/>
                    <a:pt x="19374" y="291"/>
                    <a:pt x="19294" y="155"/>
                  </a:cubicBezTo>
                  <a:cubicBezTo>
                    <a:pt x="19218" y="28"/>
                    <a:pt x="19138" y="-19"/>
                    <a:pt x="19057" y="6"/>
                  </a:cubicBezTo>
                  <a:lnTo>
                    <a:pt x="0" y="6"/>
                  </a:lnTo>
                  <a:close/>
                </a:path>
              </a:pathLst>
            </a:custGeom>
            <a:gradFill flip="none" rotWithShape="1">
              <a:gsLst>
                <a:gs pos="1890">
                  <a:srgbClr val="3D8CF2"/>
                </a:gs>
                <a:gs pos="48412">
                  <a:srgbClr val="1FA8CF"/>
                </a:gs>
                <a:gs pos="98899">
                  <a:srgbClr val="00C4AC"/>
                </a:gs>
              </a:gsLst>
              <a:lin ang="2089255" scaled="0"/>
            </a:gradFill>
            <a:ln w="12700" cap="flat">
              <a:noFill/>
              <a:miter lim="400000"/>
            </a:ln>
            <a:effectLst/>
          </p:spPr>
          <p:txBody>
            <a:bodyPr wrap="square" lIns="45719" tIns="45719" rIns="45719" bIns="45719" numCol="1" anchor="ctr">
              <a:noAutofit/>
            </a:bodyPr>
            <a:lstStyle/>
            <a:p>
              <a:endParaRPr/>
            </a:p>
          </p:txBody>
        </p:sp>
        <p:sp>
          <p:nvSpPr>
            <p:cNvPr id="2054" name="Line">
              <a:extLst>
                <a:ext uri="{FF2B5EF4-FFF2-40B4-BE49-F238E27FC236}">
                  <a16:creationId xmlns:a16="http://schemas.microsoft.com/office/drawing/2014/main" id="{DF95FFAB-1F70-8C45-EDE1-2268B822A97E}"/>
                </a:ext>
              </a:extLst>
            </p:cNvPr>
            <p:cNvSpPr/>
            <p:nvPr/>
          </p:nvSpPr>
          <p:spPr>
            <a:xfrm>
              <a:off x="29811" y="77427"/>
              <a:ext cx="3596516" cy="697505"/>
            </a:xfrm>
            <a:custGeom>
              <a:avLst/>
              <a:gdLst/>
              <a:ahLst/>
              <a:cxnLst>
                <a:cxn ang="0">
                  <a:pos x="wd2" y="hd2"/>
                </a:cxn>
                <a:cxn ang="5400000">
                  <a:pos x="wd2" y="hd2"/>
                </a:cxn>
                <a:cxn ang="10800000">
                  <a:pos x="wd2" y="hd2"/>
                </a:cxn>
                <a:cxn ang="16200000">
                  <a:pos x="wd2" y="hd2"/>
                </a:cxn>
              </a:cxnLst>
              <a:rect l="0" t="0" r="r" b="b"/>
              <a:pathLst>
                <a:path w="21600" h="21600" extrusionOk="0">
                  <a:moveTo>
                    <a:pt x="0" y="156"/>
                  </a:moveTo>
                  <a:lnTo>
                    <a:pt x="19367" y="0"/>
                  </a:lnTo>
                  <a:lnTo>
                    <a:pt x="21600" y="10941"/>
                  </a:lnTo>
                  <a:lnTo>
                    <a:pt x="19565" y="21600"/>
                  </a:lnTo>
                  <a:lnTo>
                    <a:pt x="83" y="2154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grpSp>
        <p:nvGrpSpPr>
          <p:cNvPr id="2055" name="Group">
            <a:extLst>
              <a:ext uri="{FF2B5EF4-FFF2-40B4-BE49-F238E27FC236}">
                <a16:creationId xmlns:a16="http://schemas.microsoft.com/office/drawing/2014/main" id="{C3DA291E-A75A-C3BB-BD0E-36373B1860A9}"/>
              </a:ext>
            </a:extLst>
          </p:cNvPr>
          <p:cNvGrpSpPr/>
          <p:nvPr/>
        </p:nvGrpSpPr>
        <p:grpSpPr>
          <a:xfrm rot="5400000">
            <a:off x="1118539" y="1511821"/>
            <a:ext cx="1153530" cy="3063045"/>
            <a:chOff x="28836" y="0"/>
            <a:chExt cx="4015581" cy="862292"/>
          </a:xfrm>
        </p:grpSpPr>
        <p:sp>
          <p:nvSpPr>
            <p:cNvPr id="2056" name="Shape">
              <a:extLst>
                <a:ext uri="{FF2B5EF4-FFF2-40B4-BE49-F238E27FC236}">
                  <a16:creationId xmlns:a16="http://schemas.microsoft.com/office/drawing/2014/main" id="{6D0830AF-6253-9C9E-A9C3-287D6D651EC5}"/>
                </a:ext>
              </a:extLst>
            </p:cNvPr>
            <p:cNvSpPr/>
            <p:nvPr/>
          </p:nvSpPr>
          <p:spPr>
            <a:xfrm>
              <a:off x="28836" y="0"/>
              <a:ext cx="4015583"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311" y="21570"/>
                  </a:lnTo>
                  <a:cubicBezTo>
                    <a:pt x="19389" y="21581"/>
                    <a:pt x="19466" y="21501"/>
                    <a:pt x="19536" y="21341"/>
                  </a:cubicBezTo>
                  <a:cubicBezTo>
                    <a:pt x="19592" y="21211"/>
                    <a:pt x="19642" y="21028"/>
                    <a:pt x="19683" y="20805"/>
                  </a:cubicBezTo>
                  <a:lnTo>
                    <a:pt x="21269" y="13270"/>
                  </a:lnTo>
                  <a:cubicBezTo>
                    <a:pt x="21346" y="12910"/>
                    <a:pt x="21403" y="12641"/>
                    <a:pt x="21448" y="12396"/>
                  </a:cubicBezTo>
                  <a:cubicBezTo>
                    <a:pt x="21494" y="12152"/>
                    <a:pt x="21529" y="11933"/>
                    <a:pt x="21557" y="11682"/>
                  </a:cubicBezTo>
                  <a:cubicBezTo>
                    <a:pt x="21586" y="11396"/>
                    <a:pt x="21600" y="11097"/>
                    <a:pt x="21600" y="10788"/>
                  </a:cubicBezTo>
                  <a:cubicBezTo>
                    <a:pt x="21600" y="10481"/>
                    <a:pt x="21585" y="10168"/>
                    <a:pt x="21557" y="9885"/>
                  </a:cubicBezTo>
                  <a:cubicBezTo>
                    <a:pt x="21529" y="9633"/>
                    <a:pt x="21495" y="9420"/>
                    <a:pt x="21450" y="9180"/>
                  </a:cubicBezTo>
                  <a:cubicBezTo>
                    <a:pt x="21405" y="8939"/>
                    <a:pt x="21349" y="8670"/>
                    <a:pt x="21273" y="8316"/>
                  </a:cubicBezTo>
                  <a:lnTo>
                    <a:pt x="19655" y="791"/>
                  </a:lnTo>
                  <a:cubicBezTo>
                    <a:pt x="19602" y="513"/>
                    <a:pt x="19535" y="301"/>
                    <a:pt x="19461" y="165"/>
                  </a:cubicBezTo>
                  <a:cubicBezTo>
                    <a:pt x="19391" y="38"/>
                    <a:pt x="19316" y="-19"/>
                    <a:pt x="19241" y="6"/>
                  </a:cubicBezTo>
                  <a:lnTo>
                    <a:pt x="0" y="6"/>
                  </a:lnTo>
                  <a:close/>
                </a:path>
              </a:pathLst>
            </a:cu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9" tIns="45719" rIns="45719" bIns="45719" numCol="1" anchor="ctr">
              <a:noAutofit/>
            </a:bodyPr>
            <a:lstStyle/>
            <a:p>
              <a:endParaRPr/>
            </a:p>
          </p:txBody>
        </p:sp>
        <p:sp>
          <p:nvSpPr>
            <p:cNvPr id="2057" name="Line">
              <a:extLst>
                <a:ext uri="{FF2B5EF4-FFF2-40B4-BE49-F238E27FC236}">
                  <a16:creationId xmlns:a16="http://schemas.microsoft.com/office/drawing/2014/main" id="{6E3C3D4D-13B7-4863-271B-69E885CD65B6}"/>
                </a:ext>
              </a:extLst>
            </p:cNvPr>
            <p:cNvSpPr/>
            <p:nvPr/>
          </p:nvSpPr>
          <p:spPr>
            <a:xfrm>
              <a:off x="61446" y="84042"/>
              <a:ext cx="3851866" cy="697505"/>
            </a:xfrm>
            <a:custGeom>
              <a:avLst/>
              <a:gdLst/>
              <a:ahLst/>
              <a:cxnLst>
                <a:cxn ang="0">
                  <a:pos x="wd2" y="hd2"/>
                </a:cxn>
                <a:cxn ang="5400000">
                  <a:pos x="wd2" y="hd2"/>
                </a:cxn>
                <a:cxn ang="10800000">
                  <a:pos x="wd2" y="hd2"/>
                </a:cxn>
                <a:cxn ang="16200000">
                  <a:pos x="wd2" y="hd2"/>
                </a:cxn>
              </a:cxnLst>
              <a:rect l="0" t="0" r="r" b="b"/>
              <a:pathLst>
                <a:path w="21600" h="21600" extrusionOk="0">
                  <a:moveTo>
                    <a:pt x="0" y="315"/>
                  </a:moveTo>
                  <a:lnTo>
                    <a:pt x="19515" y="0"/>
                  </a:lnTo>
                  <a:lnTo>
                    <a:pt x="21600" y="10941"/>
                  </a:lnTo>
                  <a:lnTo>
                    <a:pt x="19700" y="21600"/>
                  </a:lnTo>
                  <a:lnTo>
                    <a:pt x="8" y="21374"/>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grpSp>
        <p:nvGrpSpPr>
          <p:cNvPr id="2058" name="Group">
            <a:extLst>
              <a:ext uri="{FF2B5EF4-FFF2-40B4-BE49-F238E27FC236}">
                <a16:creationId xmlns:a16="http://schemas.microsoft.com/office/drawing/2014/main" id="{3B3A252D-74B7-FAE2-B6EB-F0841F60CE21}"/>
              </a:ext>
            </a:extLst>
          </p:cNvPr>
          <p:cNvGrpSpPr/>
          <p:nvPr/>
        </p:nvGrpSpPr>
        <p:grpSpPr>
          <a:xfrm rot="5400000">
            <a:off x="4024290" y="299236"/>
            <a:ext cx="1106502" cy="3062582"/>
            <a:chOff x="0" y="0"/>
            <a:chExt cx="4320381" cy="862321"/>
          </a:xfrm>
        </p:grpSpPr>
        <p:sp>
          <p:nvSpPr>
            <p:cNvPr id="2059" name="Shape">
              <a:extLst>
                <a:ext uri="{FF2B5EF4-FFF2-40B4-BE49-F238E27FC236}">
                  <a16:creationId xmlns:a16="http://schemas.microsoft.com/office/drawing/2014/main" id="{9D05959E-19FF-E602-779B-5D850857E559}"/>
                </a:ext>
              </a:extLst>
            </p:cNvPr>
            <p:cNvSpPr/>
            <p:nvPr/>
          </p:nvSpPr>
          <p:spPr>
            <a:xfrm>
              <a:off x="0" y="-1"/>
              <a:ext cx="4320382"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473" y="21570"/>
                  </a:lnTo>
                  <a:cubicBezTo>
                    <a:pt x="19545" y="21581"/>
                    <a:pt x="19616" y="21501"/>
                    <a:pt x="19681" y="21341"/>
                  </a:cubicBezTo>
                  <a:cubicBezTo>
                    <a:pt x="19734" y="21211"/>
                    <a:pt x="19780" y="21028"/>
                    <a:pt x="19818" y="20805"/>
                  </a:cubicBezTo>
                  <a:lnTo>
                    <a:pt x="21292" y="13270"/>
                  </a:lnTo>
                  <a:cubicBezTo>
                    <a:pt x="21364" y="12910"/>
                    <a:pt x="21417" y="12641"/>
                    <a:pt x="21459" y="12396"/>
                  </a:cubicBezTo>
                  <a:cubicBezTo>
                    <a:pt x="21501" y="12152"/>
                    <a:pt x="21534" y="11933"/>
                    <a:pt x="21560" y="11682"/>
                  </a:cubicBezTo>
                  <a:cubicBezTo>
                    <a:pt x="21587" y="11396"/>
                    <a:pt x="21600" y="11097"/>
                    <a:pt x="21600" y="10788"/>
                  </a:cubicBezTo>
                  <a:cubicBezTo>
                    <a:pt x="21600" y="10481"/>
                    <a:pt x="21586" y="10168"/>
                    <a:pt x="21560" y="9885"/>
                  </a:cubicBezTo>
                  <a:cubicBezTo>
                    <a:pt x="21534" y="9633"/>
                    <a:pt x="21503" y="9420"/>
                    <a:pt x="21461" y="9180"/>
                  </a:cubicBezTo>
                  <a:cubicBezTo>
                    <a:pt x="21419" y="8939"/>
                    <a:pt x="21367" y="8670"/>
                    <a:pt x="21296" y="8316"/>
                  </a:cubicBezTo>
                  <a:lnTo>
                    <a:pt x="19792" y="791"/>
                  </a:lnTo>
                  <a:cubicBezTo>
                    <a:pt x="19743" y="513"/>
                    <a:pt x="19681" y="291"/>
                    <a:pt x="19612" y="155"/>
                  </a:cubicBezTo>
                  <a:cubicBezTo>
                    <a:pt x="19547" y="28"/>
                    <a:pt x="19477" y="-19"/>
                    <a:pt x="19407" y="6"/>
                  </a:cubicBezTo>
                  <a:lnTo>
                    <a:pt x="0" y="6"/>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sp>
          <p:nvSpPr>
            <p:cNvPr id="2060" name="Line">
              <a:extLst>
                <a:ext uri="{FF2B5EF4-FFF2-40B4-BE49-F238E27FC236}">
                  <a16:creationId xmlns:a16="http://schemas.microsoft.com/office/drawing/2014/main" id="{D672C186-0BAD-D420-E5BD-460EEEBBE33A}"/>
                </a:ext>
              </a:extLst>
            </p:cNvPr>
            <p:cNvSpPr/>
            <p:nvPr/>
          </p:nvSpPr>
          <p:spPr>
            <a:xfrm>
              <a:off x="41170" y="85486"/>
              <a:ext cx="4184421" cy="697504"/>
            </a:xfrm>
            <a:custGeom>
              <a:avLst/>
              <a:gdLst/>
              <a:ahLst/>
              <a:cxnLst>
                <a:cxn ang="0">
                  <a:pos x="wd2" y="hd2"/>
                </a:cxn>
                <a:cxn ang="5400000">
                  <a:pos x="wd2" y="hd2"/>
                </a:cxn>
                <a:cxn ang="10800000">
                  <a:pos x="wd2" y="hd2"/>
                </a:cxn>
                <a:cxn ang="16200000">
                  <a:pos x="wd2" y="hd2"/>
                </a:cxn>
              </a:cxnLst>
              <a:rect l="0" t="0" r="r" b="b"/>
              <a:pathLst>
                <a:path w="21600" h="21600" extrusionOk="0">
                  <a:moveTo>
                    <a:pt x="17" y="430"/>
                  </a:moveTo>
                  <a:lnTo>
                    <a:pt x="19680" y="0"/>
                  </a:lnTo>
                  <a:lnTo>
                    <a:pt x="21600" y="10941"/>
                  </a:lnTo>
                  <a:lnTo>
                    <a:pt x="19851" y="21600"/>
                  </a:lnTo>
                  <a:lnTo>
                    <a:pt x="0" y="2137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grpSp>
        <p:nvGrpSpPr>
          <p:cNvPr id="2061" name="Group">
            <a:extLst>
              <a:ext uri="{FF2B5EF4-FFF2-40B4-BE49-F238E27FC236}">
                <a16:creationId xmlns:a16="http://schemas.microsoft.com/office/drawing/2014/main" id="{649A4916-0BDC-BF2A-C5AE-734B1AF91501}"/>
              </a:ext>
            </a:extLst>
          </p:cNvPr>
          <p:cNvGrpSpPr/>
          <p:nvPr/>
        </p:nvGrpSpPr>
        <p:grpSpPr>
          <a:xfrm rot="5400000">
            <a:off x="1165633" y="3826805"/>
            <a:ext cx="1071183" cy="3063046"/>
            <a:chOff x="15683" y="0"/>
            <a:chExt cx="2340969" cy="862293"/>
          </a:xfrm>
        </p:grpSpPr>
        <p:sp>
          <p:nvSpPr>
            <p:cNvPr id="2062" name="Shape">
              <a:extLst>
                <a:ext uri="{FF2B5EF4-FFF2-40B4-BE49-F238E27FC236}">
                  <a16:creationId xmlns:a16="http://schemas.microsoft.com/office/drawing/2014/main" id="{016B9ED0-70F5-7AA8-5CA6-02F24DE99E98}"/>
                </a:ext>
              </a:extLst>
            </p:cNvPr>
            <p:cNvSpPr/>
            <p:nvPr/>
          </p:nvSpPr>
          <p:spPr>
            <a:xfrm>
              <a:off x="15683" y="0"/>
              <a:ext cx="2340969"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2063" name="Line">
              <a:extLst>
                <a:ext uri="{FF2B5EF4-FFF2-40B4-BE49-F238E27FC236}">
                  <a16:creationId xmlns:a16="http://schemas.microsoft.com/office/drawing/2014/main" id="{A9BF00E9-C2C4-CDDC-65D3-F6DE5857195B}"/>
                </a:ext>
              </a:extLst>
            </p:cNvPr>
            <p:cNvSpPr/>
            <p:nvPr/>
          </p:nvSpPr>
          <p:spPr>
            <a:xfrm>
              <a:off x="44424" y="75166"/>
              <a:ext cx="2202153"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2067" name="TextBox 52">
            <a:extLst>
              <a:ext uri="{FF2B5EF4-FFF2-40B4-BE49-F238E27FC236}">
                <a16:creationId xmlns:a16="http://schemas.microsoft.com/office/drawing/2014/main" id="{9317FFE2-9CB4-BA19-FEBB-B63A285722C3}"/>
              </a:ext>
            </a:extLst>
          </p:cNvPr>
          <p:cNvSpPr txBox="1"/>
          <p:nvPr/>
        </p:nvSpPr>
        <p:spPr>
          <a:xfrm>
            <a:off x="3337759" y="1352233"/>
            <a:ext cx="244236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pPr algn="just"/>
            <a:r>
              <a:rPr lang="fr-FR" sz="1800" u="sng" dirty="0">
                <a:latin typeface="Acme" panose="02000706050000020004" pitchFamily="2" charset="0"/>
              </a:rPr>
              <a:t>Les points Harry Potter </a:t>
            </a:r>
            <a:r>
              <a:rPr lang="fr-FR" sz="1800" dirty="0">
                <a:latin typeface="Acme" panose="02000706050000020004" pitchFamily="2" charset="0"/>
              </a:rPr>
              <a:t>: pour récompenser les efforts de travail</a:t>
            </a:r>
            <a:endParaRPr sz="1800" dirty="0">
              <a:latin typeface="Acme" panose="02000706050000020004" pitchFamily="2" charset="0"/>
            </a:endParaRPr>
          </a:p>
        </p:txBody>
      </p:sp>
      <p:sp>
        <p:nvSpPr>
          <p:cNvPr id="2068" name="TextBox 52">
            <a:extLst>
              <a:ext uri="{FF2B5EF4-FFF2-40B4-BE49-F238E27FC236}">
                <a16:creationId xmlns:a16="http://schemas.microsoft.com/office/drawing/2014/main" id="{A224C625-ECA2-1CF5-A354-03746D26A435}"/>
              </a:ext>
            </a:extLst>
          </p:cNvPr>
          <p:cNvSpPr txBox="1"/>
          <p:nvPr/>
        </p:nvSpPr>
        <p:spPr>
          <a:xfrm>
            <a:off x="480044" y="2477962"/>
            <a:ext cx="244236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pPr algn="just"/>
            <a:r>
              <a:rPr lang="fr-FR" sz="1800" u="sng" dirty="0">
                <a:latin typeface="Acme" panose="02000706050000020004" pitchFamily="2" charset="0"/>
              </a:rPr>
              <a:t>Le chemin de traverse : </a:t>
            </a:r>
            <a:r>
              <a:rPr lang="fr-FR" sz="1800" dirty="0">
                <a:latin typeface="Acme" panose="02000706050000020004" pitchFamily="2" charset="0"/>
              </a:rPr>
              <a:t>Pour échanger ses points contre des récompenses.</a:t>
            </a:r>
            <a:endParaRPr sz="1800" dirty="0">
              <a:latin typeface="Acme" panose="02000706050000020004" pitchFamily="2" charset="0"/>
            </a:endParaRPr>
          </a:p>
        </p:txBody>
      </p:sp>
      <p:sp>
        <p:nvSpPr>
          <p:cNvPr id="2069" name="TextBox 52">
            <a:extLst>
              <a:ext uri="{FF2B5EF4-FFF2-40B4-BE49-F238E27FC236}">
                <a16:creationId xmlns:a16="http://schemas.microsoft.com/office/drawing/2014/main" id="{56090E5D-1722-0A1E-D98B-98B6BA99B8BA}"/>
              </a:ext>
            </a:extLst>
          </p:cNvPr>
          <p:cNvSpPr txBox="1"/>
          <p:nvPr/>
        </p:nvSpPr>
        <p:spPr>
          <a:xfrm>
            <a:off x="3347514" y="3679744"/>
            <a:ext cx="2442360"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pPr algn="just"/>
            <a:r>
              <a:rPr lang="fr-FR" sz="1600" u="sng" dirty="0">
                <a:latin typeface="Acme" panose="02000706050000020004" pitchFamily="2" charset="0"/>
              </a:rPr>
              <a:t>Les coupes de feu  : </a:t>
            </a:r>
            <a:r>
              <a:rPr lang="fr-FR" sz="1600" dirty="0">
                <a:latin typeface="Acme" panose="02000706050000020004" pitchFamily="2" charset="0"/>
              </a:rPr>
              <a:t>Des petits défis entre les classes en orthographe ou  calcul mental</a:t>
            </a:r>
            <a:endParaRPr sz="1600" dirty="0">
              <a:latin typeface="Acme" panose="02000706050000020004" pitchFamily="2" charset="0"/>
            </a:endParaRPr>
          </a:p>
        </p:txBody>
      </p:sp>
      <p:sp>
        <p:nvSpPr>
          <p:cNvPr id="2070" name="TextBox 52">
            <a:extLst>
              <a:ext uri="{FF2B5EF4-FFF2-40B4-BE49-F238E27FC236}">
                <a16:creationId xmlns:a16="http://schemas.microsoft.com/office/drawing/2014/main" id="{BE0B18F0-5E26-B1AC-05FF-7A02D00CB067}"/>
              </a:ext>
            </a:extLst>
          </p:cNvPr>
          <p:cNvSpPr txBox="1"/>
          <p:nvPr/>
        </p:nvSpPr>
        <p:spPr>
          <a:xfrm>
            <a:off x="476019" y="4865825"/>
            <a:ext cx="244236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pPr algn="just"/>
            <a:r>
              <a:rPr lang="fr-FR" sz="1800" u="sng" dirty="0">
                <a:latin typeface="Acme" panose="02000706050000020004" pitchFamily="2" charset="0"/>
              </a:rPr>
              <a:t>Et aussi</a:t>
            </a:r>
            <a:r>
              <a:rPr lang="fr-FR" sz="1800" dirty="0">
                <a:latin typeface="Acme" panose="02000706050000020004" pitchFamily="2" charset="0"/>
              </a:rPr>
              <a:t> : les remplaçants, les responsabilités, le défi de Voldemort...</a:t>
            </a:r>
            <a:endParaRPr sz="1800" dirty="0">
              <a:latin typeface="Acme" panose="02000706050000020004" pitchFamily="2" charset="0"/>
            </a:endParaRPr>
          </a:p>
        </p:txBody>
      </p:sp>
      <p:pic>
        <p:nvPicPr>
          <p:cNvPr id="2071" name="Picture 4" descr="Hermione Granger">
            <a:extLst>
              <a:ext uri="{FF2B5EF4-FFF2-40B4-BE49-F238E27FC236}">
                <a16:creationId xmlns:a16="http://schemas.microsoft.com/office/drawing/2014/main" id="{EF571F0B-C229-CC1D-0A69-92E74123FDE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6321" y="5347674"/>
            <a:ext cx="1241425" cy="1473340"/>
          </a:xfrm>
          <a:prstGeom prst="rect">
            <a:avLst/>
          </a:prstGeom>
          <a:noFill/>
          <a:extLst>
            <a:ext uri="{909E8E84-426E-40DD-AFC4-6F175D3DCCD1}">
              <a14:hiddenFill xmlns:a14="http://schemas.microsoft.com/office/drawing/2010/main">
                <a:solidFill>
                  <a:srgbClr val="FFFFFF"/>
                </a:solidFill>
              </a14:hiddenFill>
            </a:ext>
          </a:extLst>
        </p:spPr>
      </p:pic>
      <p:sp>
        <p:nvSpPr>
          <p:cNvPr id="2072" name="Bulle narrative : ronde 2071">
            <a:extLst>
              <a:ext uri="{FF2B5EF4-FFF2-40B4-BE49-F238E27FC236}">
                <a16:creationId xmlns:a16="http://schemas.microsoft.com/office/drawing/2014/main" id="{E42147A2-380E-FF41-4CD3-5417B3C3A462}"/>
              </a:ext>
            </a:extLst>
          </p:cNvPr>
          <p:cNvSpPr/>
          <p:nvPr/>
        </p:nvSpPr>
        <p:spPr>
          <a:xfrm>
            <a:off x="1390980" y="5907072"/>
            <a:ext cx="3859698" cy="857467"/>
          </a:xfrm>
          <a:prstGeom prst="wedgeEllipseCallout">
            <a:avLst>
              <a:gd name="adj1" fmla="val 55504"/>
              <a:gd name="adj2" fmla="val -11463"/>
            </a:avLst>
          </a:prstGeom>
          <a:solidFill>
            <a:schemeClr val="accent1">
              <a:lumMod val="40000"/>
              <a:lumOff val="60000"/>
            </a:schemeClr>
          </a:solidFill>
          <a:ln w="28575">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Acme" panose="02000706050000020004" pitchFamily="2" charset="0"/>
              </a:rPr>
              <a:t>Vous ne comprenez pas la fin. Demander à votre enfant de vous expliquer.</a:t>
            </a:r>
          </a:p>
        </p:txBody>
      </p:sp>
      <p:sp>
        <p:nvSpPr>
          <p:cNvPr id="2073" name="Rectangle : coins arrondis 2072">
            <a:hlinkClick r:id="rId11" action="ppaction://hlinksldjump"/>
            <a:extLst>
              <a:ext uri="{FF2B5EF4-FFF2-40B4-BE49-F238E27FC236}">
                <a16:creationId xmlns:a16="http://schemas.microsoft.com/office/drawing/2014/main" id="{7917508F-32A1-1E9F-37D0-D1733CEDAA7C}"/>
              </a:ext>
            </a:extLst>
          </p:cNvPr>
          <p:cNvSpPr/>
          <p:nvPr/>
        </p:nvSpPr>
        <p:spPr>
          <a:xfrm>
            <a:off x="10667195" y="6101246"/>
            <a:ext cx="1408209"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pic>
        <p:nvPicPr>
          <p:cNvPr id="2064" name="Picture 4" descr="robinet ">
            <a:extLst>
              <a:ext uri="{FF2B5EF4-FFF2-40B4-BE49-F238E27FC236}">
                <a16:creationId xmlns:a16="http://schemas.microsoft.com/office/drawing/2014/main" id="{E12E1F97-5072-924D-C5F6-60EDBC3ABC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7195" y="639232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996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sp>
        <p:nvSpPr>
          <p:cNvPr id="54" name="Titre 1">
            <a:extLst>
              <a:ext uri="{FF2B5EF4-FFF2-40B4-BE49-F238E27FC236}">
                <a16:creationId xmlns:a16="http://schemas.microsoft.com/office/drawing/2014/main" id="{E62C6728-C15C-49FF-9448-5A5D41204ECA}"/>
              </a:ext>
            </a:extLst>
          </p:cNvPr>
          <p:cNvSpPr txBox="1">
            <a:spLocks/>
          </p:cNvSpPr>
          <p:nvPr/>
        </p:nvSpPr>
        <p:spPr>
          <a:xfrm>
            <a:off x="5205007" y="118280"/>
            <a:ext cx="6734525" cy="106575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400" dirty="0">
                <a:ln w="0"/>
                <a:effectLst>
                  <a:outerShdw blurRad="38100" dist="19050" dir="2700000" algn="tl" rotWithShape="0">
                    <a:schemeClr val="dk1">
                      <a:alpha val="40000"/>
                    </a:schemeClr>
                  </a:outerShdw>
                </a:effectLst>
                <a:latin typeface="Cartoon Relief" panose="02000500000000000000" pitchFamily="2" charset="0"/>
              </a:rPr>
              <a:t>Comment suivre le travail de votre enfant ?</a:t>
            </a:r>
          </a:p>
        </p:txBody>
      </p:sp>
      <p:sp>
        <p:nvSpPr>
          <p:cNvPr id="109" name="Rectangle 39">
            <a:extLst>
              <a:ext uri="{FF2B5EF4-FFF2-40B4-BE49-F238E27FC236}">
                <a16:creationId xmlns:a16="http://schemas.microsoft.com/office/drawing/2014/main" id="{07FD4EE2-8EB8-4378-AC96-29818AF42F2F}"/>
              </a:ext>
            </a:extLst>
          </p:cNvPr>
          <p:cNvSpPr/>
          <p:nvPr/>
        </p:nvSpPr>
        <p:spPr>
          <a:xfrm>
            <a:off x="10291098" y="1821451"/>
            <a:ext cx="1900902" cy="288703"/>
          </a:xfrm>
          <a:prstGeom prst="rect">
            <a:avLst/>
          </a:pr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110" name="Rectangle: Diagonal Corners Rounded 3">
            <a:extLst>
              <a:ext uri="{FF2B5EF4-FFF2-40B4-BE49-F238E27FC236}">
                <a16:creationId xmlns:a16="http://schemas.microsoft.com/office/drawing/2014/main" id="{63ADA1A7-7D07-4B96-8449-66127898077E}"/>
              </a:ext>
            </a:extLst>
          </p:cNvPr>
          <p:cNvSpPr/>
          <p:nvPr/>
        </p:nvSpPr>
        <p:spPr>
          <a:xfrm>
            <a:off x="1575579" y="4600135"/>
            <a:ext cx="3080827" cy="829995"/>
          </a:xfrm>
          <a:custGeom>
            <a:avLst/>
            <a:gdLst/>
            <a:ahLst/>
            <a:cxnLst>
              <a:cxn ang="0">
                <a:pos x="wd2" y="hd2"/>
              </a:cxn>
              <a:cxn ang="5400000">
                <a:pos x="wd2" y="hd2"/>
              </a:cxn>
              <a:cxn ang="10800000">
                <a:pos x="wd2" y="hd2"/>
              </a:cxn>
              <a:cxn ang="16200000">
                <a:pos x="wd2" y="hd2"/>
              </a:cxn>
            </a:cxnLst>
            <a:rect l="0" t="0" r="r" b="b"/>
            <a:pathLst>
              <a:path w="21600" h="21600" extrusionOk="0">
                <a:moveTo>
                  <a:pt x="2910" y="0"/>
                </a:moveTo>
                <a:lnTo>
                  <a:pt x="21600" y="0"/>
                </a:lnTo>
                <a:lnTo>
                  <a:pt x="21600" y="10800"/>
                </a:lnTo>
                <a:cubicBezTo>
                  <a:pt x="21600" y="16765"/>
                  <a:pt x="20297" y="21600"/>
                  <a:pt x="18690" y="21600"/>
                </a:cubicBezTo>
                <a:lnTo>
                  <a:pt x="0" y="21600"/>
                </a:lnTo>
                <a:lnTo>
                  <a:pt x="0" y="10800"/>
                </a:lnTo>
                <a:cubicBezTo>
                  <a:pt x="0" y="4835"/>
                  <a:pt x="1303" y="0"/>
                  <a:pt x="2910" y="0"/>
                </a:cubicBezTo>
                <a:close/>
              </a:path>
            </a:pathLst>
          </a:custGeom>
          <a:gradFill flip="none" rotWithShape="1">
            <a:gsLst>
              <a:gs pos="0">
                <a:srgbClr val="FFC203"/>
              </a:gs>
              <a:gs pos="38000">
                <a:srgbClr val="FF4740"/>
              </a:gs>
              <a:gs pos="73000">
                <a:srgbClr val="FF3847"/>
              </a:gs>
              <a:gs pos="100000">
                <a:srgbClr val="8B1F28"/>
              </a:gs>
            </a:gsLst>
            <a:lin ang="17400000" scaled="0"/>
            <a:tileRect/>
          </a:gradFill>
          <a:ln w="12700">
            <a:miter lim="400000"/>
          </a:ln>
        </p:spPr>
        <p:txBody>
          <a:bodyPr lIns="45719" rIns="45719" anchor="ctr"/>
          <a:lstStyle/>
          <a:p>
            <a:endParaRPr dirty="0"/>
          </a:p>
        </p:txBody>
      </p:sp>
      <p:sp>
        <p:nvSpPr>
          <p:cNvPr id="111" name="Rectangle: Diagonal Corners Rounded 4">
            <a:extLst>
              <a:ext uri="{FF2B5EF4-FFF2-40B4-BE49-F238E27FC236}">
                <a16:creationId xmlns:a16="http://schemas.microsoft.com/office/drawing/2014/main" id="{18EF3FAF-8FB2-42C6-A8E9-BA2AD1EF3DD1}"/>
              </a:ext>
            </a:extLst>
          </p:cNvPr>
          <p:cNvSpPr/>
          <p:nvPr/>
        </p:nvSpPr>
        <p:spPr>
          <a:xfrm>
            <a:off x="3008140" y="3770141"/>
            <a:ext cx="3080827" cy="829995"/>
          </a:xfrm>
          <a:custGeom>
            <a:avLst/>
            <a:gdLst/>
            <a:ahLst/>
            <a:cxnLst>
              <a:cxn ang="0">
                <a:pos x="wd2" y="hd2"/>
              </a:cxn>
              <a:cxn ang="5400000">
                <a:pos x="wd2" y="hd2"/>
              </a:cxn>
              <a:cxn ang="10800000">
                <a:pos x="wd2" y="hd2"/>
              </a:cxn>
              <a:cxn ang="16200000">
                <a:pos x="wd2" y="hd2"/>
              </a:cxn>
            </a:cxnLst>
            <a:rect l="0" t="0" r="r" b="b"/>
            <a:pathLst>
              <a:path w="21600" h="21600" extrusionOk="0">
                <a:moveTo>
                  <a:pt x="2910" y="0"/>
                </a:moveTo>
                <a:lnTo>
                  <a:pt x="21600" y="0"/>
                </a:lnTo>
                <a:lnTo>
                  <a:pt x="21600" y="10800"/>
                </a:lnTo>
                <a:cubicBezTo>
                  <a:pt x="21600" y="16765"/>
                  <a:pt x="20297" y="21600"/>
                  <a:pt x="18690" y="21600"/>
                </a:cubicBezTo>
                <a:lnTo>
                  <a:pt x="0" y="21600"/>
                </a:lnTo>
                <a:lnTo>
                  <a:pt x="0" y="10800"/>
                </a:lnTo>
                <a:cubicBezTo>
                  <a:pt x="0" y="4835"/>
                  <a:pt x="1303" y="0"/>
                  <a:pt x="2910" y="0"/>
                </a:cubicBezTo>
                <a:close/>
              </a:path>
            </a:pathLst>
          </a:custGeom>
          <a:gradFill flip="none" rotWithShape="1">
            <a:gsLst>
              <a:gs pos="29000">
                <a:srgbClr val="FF2A70"/>
              </a:gs>
              <a:gs pos="69000">
                <a:srgbClr val="E1359B"/>
              </a:gs>
              <a:gs pos="89000">
                <a:srgbClr val="752679"/>
              </a:gs>
            </a:gsLst>
            <a:lin ang="17400000" scaled="0"/>
            <a:tileRect/>
          </a:gradFill>
          <a:ln w="12700">
            <a:miter lim="400000"/>
          </a:ln>
        </p:spPr>
        <p:txBody>
          <a:bodyPr lIns="45719" rIns="45719" anchor="ctr"/>
          <a:lstStyle/>
          <a:p>
            <a:endParaRPr/>
          </a:p>
        </p:txBody>
      </p:sp>
      <p:sp>
        <p:nvSpPr>
          <p:cNvPr id="112" name="Rectangle: Diagonal Corners Rounded 5">
            <a:extLst>
              <a:ext uri="{FF2B5EF4-FFF2-40B4-BE49-F238E27FC236}">
                <a16:creationId xmlns:a16="http://schemas.microsoft.com/office/drawing/2014/main" id="{5B2E9D66-6A80-43BE-8672-98D71A75AD18}"/>
              </a:ext>
            </a:extLst>
          </p:cNvPr>
          <p:cNvSpPr/>
          <p:nvPr/>
        </p:nvSpPr>
        <p:spPr>
          <a:xfrm>
            <a:off x="4656404" y="2940147"/>
            <a:ext cx="3080827" cy="829995"/>
          </a:xfrm>
          <a:custGeom>
            <a:avLst/>
            <a:gdLst/>
            <a:ahLst/>
            <a:cxnLst>
              <a:cxn ang="0">
                <a:pos x="wd2" y="hd2"/>
              </a:cxn>
              <a:cxn ang="5400000">
                <a:pos x="wd2" y="hd2"/>
              </a:cxn>
              <a:cxn ang="10800000">
                <a:pos x="wd2" y="hd2"/>
              </a:cxn>
              <a:cxn ang="16200000">
                <a:pos x="wd2" y="hd2"/>
              </a:cxn>
            </a:cxnLst>
            <a:rect l="0" t="0" r="r" b="b"/>
            <a:pathLst>
              <a:path w="21600" h="21600" extrusionOk="0">
                <a:moveTo>
                  <a:pt x="2910" y="0"/>
                </a:moveTo>
                <a:lnTo>
                  <a:pt x="21600" y="0"/>
                </a:lnTo>
                <a:lnTo>
                  <a:pt x="21600" y="10800"/>
                </a:lnTo>
                <a:cubicBezTo>
                  <a:pt x="21600" y="16765"/>
                  <a:pt x="20297" y="21600"/>
                  <a:pt x="18690" y="21600"/>
                </a:cubicBezTo>
                <a:lnTo>
                  <a:pt x="0" y="21600"/>
                </a:lnTo>
                <a:lnTo>
                  <a:pt x="0" y="10800"/>
                </a:lnTo>
                <a:cubicBezTo>
                  <a:pt x="0" y="4835"/>
                  <a:pt x="1303" y="0"/>
                  <a:pt x="2910" y="0"/>
                </a:cubicBezTo>
                <a:close/>
              </a:path>
            </a:pathLst>
          </a:custGeom>
          <a:gradFill flip="none" rotWithShape="1">
            <a:gsLst>
              <a:gs pos="0">
                <a:srgbClr val="2C124C"/>
              </a:gs>
              <a:gs pos="37000">
                <a:srgbClr val="6428AA"/>
              </a:gs>
              <a:gs pos="66209">
                <a:srgbClr val="863DC8"/>
              </a:gs>
              <a:gs pos="99804">
                <a:srgbClr val="A852E6"/>
              </a:gs>
            </a:gsLst>
            <a:lin ang="7200000" scaled="0"/>
            <a:tileRect/>
          </a:gradFill>
          <a:ln w="12700">
            <a:miter lim="400000"/>
          </a:ln>
        </p:spPr>
        <p:txBody>
          <a:bodyPr lIns="45719" rIns="45719" anchor="ctr"/>
          <a:lstStyle/>
          <a:p>
            <a:endParaRPr/>
          </a:p>
        </p:txBody>
      </p:sp>
      <p:sp>
        <p:nvSpPr>
          <p:cNvPr id="113" name="Rectangle: Diagonal Corners Rounded 6">
            <a:extLst>
              <a:ext uri="{FF2B5EF4-FFF2-40B4-BE49-F238E27FC236}">
                <a16:creationId xmlns:a16="http://schemas.microsoft.com/office/drawing/2014/main" id="{206EC5E5-3B3D-40A2-9B6B-BD2AEA62BF5B}"/>
              </a:ext>
            </a:extLst>
          </p:cNvPr>
          <p:cNvSpPr/>
          <p:nvPr/>
        </p:nvSpPr>
        <p:spPr>
          <a:xfrm>
            <a:off x="6103034" y="2110152"/>
            <a:ext cx="3080826" cy="829995"/>
          </a:xfrm>
          <a:custGeom>
            <a:avLst/>
            <a:gdLst/>
            <a:ahLst/>
            <a:cxnLst>
              <a:cxn ang="0">
                <a:pos x="wd2" y="hd2"/>
              </a:cxn>
              <a:cxn ang="5400000">
                <a:pos x="wd2" y="hd2"/>
              </a:cxn>
              <a:cxn ang="10800000">
                <a:pos x="wd2" y="hd2"/>
              </a:cxn>
              <a:cxn ang="16200000">
                <a:pos x="wd2" y="hd2"/>
              </a:cxn>
            </a:cxnLst>
            <a:rect l="0" t="0" r="r" b="b"/>
            <a:pathLst>
              <a:path w="21600" h="21600" extrusionOk="0">
                <a:moveTo>
                  <a:pt x="2910" y="0"/>
                </a:moveTo>
                <a:lnTo>
                  <a:pt x="21600" y="0"/>
                </a:lnTo>
                <a:lnTo>
                  <a:pt x="21600" y="10800"/>
                </a:lnTo>
                <a:cubicBezTo>
                  <a:pt x="21600" y="16765"/>
                  <a:pt x="20297" y="21600"/>
                  <a:pt x="18690" y="21600"/>
                </a:cubicBezTo>
                <a:lnTo>
                  <a:pt x="0" y="21600"/>
                </a:lnTo>
                <a:lnTo>
                  <a:pt x="0" y="10800"/>
                </a:lnTo>
                <a:cubicBezTo>
                  <a:pt x="0" y="4835"/>
                  <a:pt x="1303" y="0"/>
                  <a:pt x="2910" y="0"/>
                </a:cubicBezTo>
                <a:close/>
              </a:path>
            </a:pathLst>
          </a:custGeom>
          <a:gradFill flip="none" rotWithShape="1">
            <a:gsLst>
              <a:gs pos="0">
                <a:srgbClr val="275580"/>
              </a:gs>
              <a:gs pos="34000">
                <a:srgbClr val="4FACFE"/>
              </a:gs>
              <a:gs pos="49138">
                <a:srgbClr val="28CFFE"/>
              </a:gs>
              <a:gs pos="100000">
                <a:srgbClr val="00F2FE"/>
              </a:gs>
            </a:gsLst>
            <a:lin ang="6600000" scaled="0"/>
            <a:tileRect/>
          </a:gradFill>
          <a:ln w="12700">
            <a:miter lim="400000"/>
          </a:ln>
        </p:spPr>
        <p:txBody>
          <a:bodyPr lIns="45719" rIns="45719" anchor="ctr"/>
          <a:lstStyle/>
          <a:p>
            <a:endParaRPr/>
          </a:p>
        </p:txBody>
      </p:sp>
      <p:sp>
        <p:nvSpPr>
          <p:cNvPr id="114" name="Rectangle: Diagonal Corners Rounded 7">
            <a:extLst>
              <a:ext uri="{FF2B5EF4-FFF2-40B4-BE49-F238E27FC236}">
                <a16:creationId xmlns:a16="http://schemas.microsoft.com/office/drawing/2014/main" id="{FB9C24CB-98E4-4F7A-AC2F-1A32C8453CAF}"/>
              </a:ext>
            </a:extLst>
          </p:cNvPr>
          <p:cNvSpPr/>
          <p:nvPr/>
        </p:nvSpPr>
        <p:spPr>
          <a:xfrm>
            <a:off x="7737230" y="1280158"/>
            <a:ext cx="3080826" cy="829995"/>
          </a:xfrm>
          <a:custGeom>
            <a:avLst/>
            <a:gdLst/>
            <a:ahLst/>
            <a:cxnLst>
              <a:cxn ang="0">
                <a:pos x="wd2" y="hd2"/>
              </a:cxn>
              <a:cxn ang="5400000">
                <a:pos x="wd2" y="hd2"/>
              </a:cxn>
              <a:cxn ang="10800000">
                <a:pos x="wd2" y="hd2"/>
              </a:cxn>
              <a:cxn ang="16200000">
                <a:pos x="wd2" y="hd2"/>
              </a:cxn>
            </a:cxnLst>
            <a:rect l="0" t="0" r="r" b="b"/>
            <a:pathLst>
              <a:path w="21600" h="21600" extrusionOk="0">
                <a:moveTo>
                  <a:pt x="2910" y="0"/>
                </a:moveTo>
                <a:lnTo>
                  <a:pt x="21600" y="0"/>
                </a:lnTo>
                <a:lnTo>
                  <a:pt x="21600" y="10800"/>
                </a:lnTo>
                <a:cubicBezTo>
                  <a:pt x="21600" y="16765"/>
                  <a:pt x="20297" y="21600"/>
                  <a:pt x="18690" y="21600"/>
                </a:cubicBezTo>
                <a:lnTo>
                  <a:pt x="0" y="21600"/>
                </a:lnTo>
                <a:lnTo>
                  <a:pt x="0" y="10800"/>
                </a:lnTo>
                <a:cubicBezTo>
                  <a:pt x="0" y="4835"/>
                  <a:pt x="1303" y="0"/>
                  <a:pt x="2910" y="0"/>
                </a:cubicBezTo>
                <a:close/>
              </a:path>
            </a:pathLst>
          </a:custGeom>
          <a:gradFill flip="none" rotWithShape="1">
            <a:gsLst>
              <a:gs pos="18000">
                <a:srgbClr val="0CB100"/>
              </a:gs>
              <a:gs pos="44000">
                <a:srgbClr val="85CE02"/>
              </a:gs>
              <a:gs pos="100000">
                <a:srgbClr val="FFEA03"/>
              </a:gs>
            </a:gsLst>
            <a:lin ang="6000000" scaled="0"/>
            <a:tileRect/>
          </a:gradFill>
          <a:ln w="12700">
            <a:miter lim="400000"/>
          </a:ln>
        </p:spPr>
        <p:txBody>
          <a:bodyPr lIns="45719" rIns="45719" anchor="ctr"/>
          <a:lstStyle/>
          <a:p>
            <a:endParaRPr/>
          </a:p>
        </p:txBody>
      </p:sp>
      <p:sp>
        <p:nvSpPr>
          <p:cNvPr id="115" name="Rectangle 38">
            <a:extLst>
              <a:ext uri="{FF2B5EF4-FFF2-40B4-BE49-F238E27FC236}">
                <a16:creationId xmlns:a16="http://schemas.microsoft.com/office/drawing/2014/main" id="{6B2A9FAB-F5AF-4AEE-A335-1B03F48AC336}"/>
              </a:ext>
            </a:extLst>
          </p:cNvPr>
          <p:cNvSpPr/>
          <p:nvPr/>
        </p:nvSpPr>
        <p:spPr>
          <a:xfrm>
            <a:off x="0" y="5155569"/>
            <a:ext cx="1575580" cy="274561"/>
          </a:xfrm>
          <a:prstGeom prst="rect">
            <a:avLst/>
          </a:pr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117" name="TextBox 52">
            <a:extLst>
              <a:ext uri="{FF2B5EF4-FFF2-40B4-BE49-F238E27FC236}">
                <a16:creationId xmlns:a16="http://schemas.microsoft.com/office/drawing/2014/main" id="{1CA18D10-889A-4EC1-AE76-7881C679C516}"/>
              </a:ext>
            </a:extLst>
          </p:cNvPr>
          <p:cNvSpPr txBox="1"/>
          <p:nvPr/>
        </p:nvSpPr>
        <p:spPr>
          <a:xfrm>
            <a:off x="1703513" y="4653136"/>
            <a:ext cx="2160240"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r>
              <a:rPr lang="fr-FR" sz="2000" dirty="0">
                <a:latin typeface="Acme" panose="02000706050000020004" pitchFamily="2" charset="0"/>
              </a:rPr>
              <a:t>Signer le plan de travail le vendredi</a:t>
            </a:r>
            <a:endParaRPr sz="2000" dirty="0">
              <a:latin typeface="Acme" panose="02000706050000020004" pitchFamily="2" charset="0"/>
            </a:endParaRPr>
          </a:p>
        </p:txBody>
      </p:sp>
      <p:sp>
        <p:nvSpPr>
          <p:cNvPr id="119" name="TextBox 34">
            <a:extLst>
              <a:ext uri="{FF2B5EF4-FFF2-40B4-BE49-F238E27FC236}">
                <a16:creationId xmlns:a16="http://schemas.microsoft.com/office/drawing/2014/main" id="{76E7543D-E026-4C67-B849-F88236C7AE8C}"/>
              </a:ext>
            </a:extLst>
          </p:cNvPr>
          <p:cNvSpPr txBox="1"/>
          <p:nvPr/>
        </p:nvSpPr>
        <p:spPr>
          <a:xfrm>
            <a:off x="3968187" y="4433221"/>
            <a:ext cx="615645" cy="109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6500">
                <a:latin typeface="Arial Rounded MT Bold"/>
                <a:ea typeface="Arial Rounded MT Bold"/>
                <a:cs typeface="Arial Rounded MT Bold"/>
                <a:sym typeface="Arial Rounded MT Bold"/>
              </a:defRPr>
            </a:lvl1pPr>
          </a:lstStyle>
          <a:p>
            <a:r>
              <a:rPr lang="fr-FR" dirty="0">
                <a:solidFill>
                  <a:srgbClr val="FFFFFF">
                    <a:alpha val="44000"/>
                  </a:srgbClr>
                </a:solidFill>
              </a:rPr>
              <a:t>1</a:t>
            </a:r>
            <a:endParaRPr dirty="0">
              <a:solidFill>
                <a:srgbClr val="FFFFFF">
                  <a:alpha val="44000"/>
                </a:srgbClr>
              </a:solidFill>
            </a:endParaRPr>
          </a:p>
        </p:txBody>
      </p:sp>
      <p:sp>
        <p:nvSpPr>
          <p:cNvPr id="121" name="TextBox 52">
            <a:extLst>
              <a:ext uri="{FF2B5EF4-FFF2-40B4-BE49-F238E27FC236}">
                <a16:creationId xmlns:a16="http://schemas.microsoft.com/office/drawing/2014/main" id="{CA6B6F66-C8D3-44AB-9B08-432C78BA4FAF}"/>
              </a:ext>
            </a:extLst>
          </p:cNvPr>
          <p:cNvSpPr txBox="1"/>
          <p:nvPr/>
        </p:nvSpPr>
        <p:spPr>
          <a:xfrm>
            <a:off x="3154711" y="3795638"/>
            <a:ext cx="232308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pPr algn="ctr"/>
            <a:r>
              <a:rPr lang="fr-FR" sz="2400" dirty="0">
                <a:latin typeface="Acme" panose="02000706050000020004" pitchFamily="2" charset="0"/>
              </a:rPr>
              <a:t>Le padlet, class dojo</a:t>
            </a:r>
            <a:endParaRPr sz="2000" dirty="0">
              <a:latin typeface="Acme" panose="02000706050000020004" pitchFamily="2" charset="0"/>
            </a:endParaRPr>
          </a:p>
        </p:txBody>
      </p:sp>
      <p:sp>
        <p:nvSpPr>
          <p:cNvPr id="122" name="TextBox 34">
            <a:extLst>
              <a:ext uri="{FF2B5EF4-FFF2-40B4-BE49-F238E27FC236}">
                <a16:creationId xmlns:a16="http://schemas.microsoft.com/office/drawing/2014/main" id="{EDE2974B-ADEF-4320-A3A2-CB8451FAF4D8}"/>
              </a:ext>
            </a:extLst>
          </p:cNvPr>
          <p:cNvSpPr txBox="1"/>
          <p:nvPr/>
        </p:nvSpPr>
        <p:spPr>
          <a:xfrm>
            <a:off x="5431052" y="3617250"/>
            <a:ext cx="808964" cy="109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500">
                <a:latin typeface="Arial Rounded MT Bold"/>
                <a:ea typeface="Arial Rounded MT Bold"/>
                <a:cs typeface="Arial Rounded MT Bold"/>
                <a:sym typeface="Arial Rounded MT Bold"/>
              </a:defRPr>
            </a:lvl1pPr>
          </a:lstStyle>
          <a:p>
            <a:r>
              <a:rPr lang="fr-FR" dirty="0">
                <a:solidFill>
                  <a:srgbClr val="FFFFFF">
                    <a:alpha val="44000"/>
                  </a:srgbClr>
                </a:solidFill>
              </a:rPr>
              <a:t>2</a:t>
            </a:r>
            <a:endParaRPr dirty="0">
              <a:solidFill>
                <a:srgbClr val="FFFFFF">
                  <a:alpha val="44000"/>
                </a:srgbClr>
              </a:solidFill>
            </a:endParaRPr>
          </a:p>
        </p:txBody>
      </p:sp>
      <p:sp>
        <p:nvSpPr>
          <p:cNvPr id="124" name="TextBox 52">
            <a:extLst>
              <a:ext uri="{FF2B5EF4-FFF2-40B4-BE49-F238E27FC236}">
                <a16:creationId xmlns:a16="http://schemas.microsoft.com/office/drawing/2014/main" id="{25BFDF54-930A-48BE-BADB-25D32A4D972E}"/>
              </a:ext>
            </a:extLst>
          </p:cNvPr>
          <p:cNvSpPr txBox="1"/>
          <p:nvPr/>
        </p:nvSpPr>
        <p:spPr>
          <a:xfrm>
            <a:off x="4799856" y="2996952"/>
            <a:ext cx="2376264"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r>
              <a:rPr lang="fr-FR" sz="1400" dirty="0">
                <a:solidFill>
                  <a:schemeClr val="bg1"/>
                </a:solidFill>
                <a:latin typeface="Acme" panose="02000706050000020004" pitchFamily="2" charset="0"/>
              </a:rPr>
              <a:t>Regarder le cahier du jour régulièrement (le demander aux enfants)</a:t>
            </a:r>
            <a:endParaRPr dirty="0">
              <a:latin typeface="Acme" panose="02000706050000020004" pitchFamily="2" charset="0"/>
            </a:endParaRPr>
          </a:p>
        </p:txBody>
      </p:sp>
      <p:sp>
        <p:nvSpPr>
          <p:cNvPr id="125" name="TextBox 34">
            <a:extLst>
              <a:ext uri="{FF2B5EF4-FFF2-40B4-BE49-F238E27FC236}">
                <a16:creationId xmlns:a16="http://schemas.microsoft.com/office/drawing/2014/main" id="{4F947F43-FE87-4334-9862-A2EB8AACBC75}"/>
              </a:ext>
            </a:extLst>
          </p:cNvPr>
          <p:cNvSpPr txBox="1"/>
          <p:nvPr/>
        </p:nvSpPr>
        <p:spPr>
          <a:xfrm>
            <a:off x="7087235" y="2793202"/>
            <a:ext cx="808965" cy="109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500">
                <a:latin typeface="Arial Rounded MT Bold"/>
                <a:ea typeface="Arial Rounded MT Bold"/>
                <a:cs typeface="Arial Rounded MT Bold"/>
                <a:sym typeface="Arial Rounded MT Bold"/>
              </a:defRPr>
            </a:lvl1pPr>
          </a:lstStyle>
          <a:p>
            <a:r>
              <a:rPr lang="fr-FR" dirty="0">
                <a:solidFill>
                  <a:srgbClr val="FFFFFF">
                    <a:alpha val="44000"/>
                  </a:srgbClr>
                </a:solidFill>
              </a:rPr>
              <a:t>3</a:t>
            </a:r>
            <a:endParaRPr dirty="0">
              <a:solidFill>
                <a:srgbClr val="FFFFFF">
                  <a:alpha val="44000"/>
                </a:srgbClr>
              </a:solidFill>
            </a:endParaRPr>
          </a:p>
        </p:txBody>
      </p:sp>
      <p:sp>
        <p:nvSpPr>
          <p:cNvPr id="127" name="TextBox 52">
            <a:extLst>
              <a:ext uri="{FF2B5EF4-FFF2-40B4-BE49-F238E27FC236}">
                <a16:creationId xmlns:a16="http://schemas.microsoft.com/office/drawing/2014/main" id="{6FB9CA5A-BA41-41E3-AFBB-0D0735622748}"/>
              </a:ext>
            </a:extLst>
          </p:cNvPr>
          <p:cNvSpPr txBox="1"/>
          <p:nvPr/>
        </p:nvSpPr>
        <p:spPr>
          <a:xfrm>
            <a:off x="6122915" y="2140520"/>
            <a:ext cx="272561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pPr algn="ctr"/>
            <a:r>
              <a:rPr lang="fr-FR" sz="1600" dirty="0">
                <a:latin typeface="Acme" panose="02000706050000020004" pitchFamily="2" charset="0"/>
              </a:rPr>
              <a:t>Regarder et signer le classeur de réussites distribué à chaque vacances et y ajouter des choses</a:t>
            </a:r>
            <a:endParaRPr sz="1400" dirty="0"/>
          </a:p>
        </p:txBody>
      </p:sp>
      <p:sp>
        <p:nvSpPr>
          <p:cNvPr id="128" name="TextBox 34">
            <a:extLst>
              <a:ext uri="{FF2B5EF4-FFF2-40B4-BE49-F238E27FC236}">
                <a16:creationId xmlns:a16="http://schemas.microsoft.com/office/drawing/2014/main" id="{E4633147-2173-4777-9853-8A93F01F5962}"/>
              </a:ext>
            </a:extLst>
          </p:cNvPr>
          <p:cNvSpPr txBox="1"/>
          <p:nvPr/>
        </p:nvSpPr>
        <p:spPr>
          <a:xfrm>
            <a:off x="8527396" y="1965802"/>
            <a:ext cx="808964" cy="109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500">
                <a:latin typeface="Arial Rounded MT Bold"/>
                <a:ea typeface="Arial Rounded MT Bold"/>
                <a:cs typeface="Arial Rounded MT Bold"/>
                <a:sym typeface="Arial Rounded MT Bold"/>
              </a:defRPr>
            </a:lvl1pPr>
          </a:lstStyle>
          <a:p>
            <a:r>
              <a:rPr lang="fr-FR" dirty="0">
                <a:solidFill>
                  <a:srgbClr val="FFFFFF">
                    <a:alpha val="44000"/>
                  </a:srgbClr>
                </a:solidFill>
              </a:rPr>
              <a:t>4</a:t>
            </a:r>
            <a:endParaRPr dirty="0">
              <a:solidFill>
                <a:srgbClr val="FFFFFF">
                  <a:alpha val="44000"/>
                </a:srgbClr>
              </a:solidFill>
            </a:endParaRPr>
          </a:p>
        </p:txBody>
      </p:sp>
      <p:sp>
        <p:nvSpPr>
          <p:cNvPr id="130" name="TextBox 52">
            <a:extLst>
              <a:ext uri="{FF2B5EF4-FFF2-40B4-BE49-F238E27FC236}">
                <a16:creationId xmlns:a16="http://schemas.microsoft.com/office/drawing/2014/main" id="{35B6F4DF-A689-43B0-9F41-A9C2664F44D8}"/>
              </a:ext>
            </a:extLst>
          </p:cNvPr>
          <p:cNvSpPr txBox="1"/>
          <p:nvPr/>
        </p:nvSpPr>
        <p:spPr>
          <a:xfrm>
            <a:off x="7896200" y="1209526"/>
            <a:ext cx="2257575"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pPr algn="ctr"/>
            <a:r>
              <a:rPr lang="fr-FR" sz="1800" dirty="0">
                <a:latin typeface="Acme" panose="02000706050000020004" pitchFamily="2" charset="0"/>
              </a:rPr>
              <a:t>Signer et garder le LSU qui est distribué 2 fois dans l’année.</a:t>
            </a:r>
            <a:endParaRPr lang="fr-FR" sz="1600" dirty="0">
              <a:latin typeface="Acme" panose="02000706050000020004" pitchFamily="2" charset="0"/>
            </a:endParaRPr>
          </a:p>
        </p:txBody>
      </p:sp>
      <p:sp>
        <p:nvSpPr>
          <p:cNvPr id="131" name="TextBox 34">
            <a:extLst>
              <a:ext uri="{FF2B5EF4-FFF2-40B4-BE49-F238E27FC236}">
                <a16:creationId xmlns:a16="http://schemas.microsoft.com/office/drawing/2014/main" id="{CC9B1F7E-BB4A-4BA6-95BC-EC10D0E0265E}"/>
              </a:ext>
            </a:extLst>
          </p:cNvPr>
          <p:cNvSpPr txBox="1"/>
          <p:nvPr/>
        </p:nvSpPr>
        <p:spPr>
          <a:xfrm>
            <a:off x="10128448" y="1116037"/>
            <a:ext cx="808964" cy="109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6500">
                <a:latin typeface="Arial Rounded MT Bold"/>
                <a:ea typeface="Arial Rounded MT Bold"/>
                <a:cs typeface="Arial Rounded MT Bold"/>
                <a:sym typeface="Arial Rounded MT Bold"/>
              </a:defRPr>
            </a:lvl1pPr>
          </a:lstStyle>
          <a:p>
            <a:r>
              <a:rPr lang="fr-FR" dirty="0">
                <a:solidFill>
                  <a:srgbClr val="FFFFFF">
                    <a:alpha val="44000"/>
                  </a:srgbClr>
                </a:solidFill>
              </a:rPr>
              <a:t>5</a:t>
            </a:r>
            <a:endParaRPr dirty="0">
              <a:solidFill>
                <a:srgbClr val="FFFFFF">
                  <a:alpha val="44000"/>
                </a:srgbClr>
              </a:solidFill>
            </a:endParaRPr>
          </a:p>
        </p:txBody>
      </p:sp>
      <p:sp>
        <p:nvSpPr>
          <p:cNvPr id="140" name="TextBox 52">
            <a:extLst>
              <a:ext uri="{FF2B5EF4-FFF2-40B4-BE49-F238E27FC236}">
                <a16:creationId xmlns:a16="http://schemas.microsoft.com/office/drawing/2014/main" id="{5B9A440F-5598-47C2-8A0F-D6BB49BC6760}"/>
              </a:ext>
            </a:extLst>
          </p:cNvPr>
          <p:cNvSpPr txBox="1"/>
          <p:nvPr/>
        </p:nvSpPr>
        <p:spPr>
          <a:xfrm>
            <a:off x="10383325" y="1776207"/>
            <a:ext cx="1971325"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vl1pPr>
          </a:lstStyle>
          <a:p>
            <a:pPr algn="ctr"/>
            <a:r>
              <a:rPr lang="fr-FR" sz="2000" dirty="0">
                <a:latin typeface="Cartoon Relief" panose="02000500000000000000" pitchFamily="2" charset="0"/>
              </a:rPr>
              <a:t>………</a:t>
            </a:r>
            <a:endParaRPr lang="fr-FR" sz="1200" dirty="0">
              <a:latin typeface="Cartoon Relief" panose="02000500000000000000" pitchFamily="2" charset="0"/>
            </a:endParaRPr>
          </a:p>
        </p:txBody>
      </p:sp>
      <p:cxnSp>
        <p:nvCxnSpPr>
          <p:cNvPr id="6" name="Connecteur droit avec flèche 5">
            <a:extLst>
              <a:ext uri="{FF2B5EF4-FFF2-40B4-BE49-F238E27FC236}">
                <a16:creationId xmlns:a16="http://schemas.microsoft.com/office/drawing/2014/main" id="{86755227-B7DA-4059-B065-7E214216C285}"/>
              </a:ext>
            </a:extLst>
          </p:cNvPr>
          <p:cNvCxnSpPr/>
          <p:nvPr/>
        </p:nvCxnSpPr>
        <p:spPr>
          <a:xfrm>
            <a:off x="8508621" y="2947811"/>
            <a:ext cx="630218" cy="4888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6020DD1-4771-4172-8D88-2E26D53E7FD1}"/>
              </a:ext>
            </a:extLst>
          </p:cNvPr>
          <p:cNvPicPr>
            <a:picLocks noChangeAspect="1"/>
          </p:cNvPicPr>
          <p:nvPr/>
        </p:nvPicPr>
        <p:blipFill>
          <a:blip r:embed="rId4"/>
          <a:stretch>
            <a:fillRect/>
          </a:stretch>
        </p:blipFill>
        <p:spPr>
          <a:xfrm>
            <a:off x="879" y="2957396"/>
            <a:ext cx="1694835" cy="1902117"/>
          </a:xfrm>
          <a:prstGeom prst="rect">
            <a:avLst/>
          </a:prstGeom>
        </p:spPr>
      </p:pic>
      <p:cxnSp>
        <p:nvCxnSpPr>
          <p:cNvPr id="32" name="Connecteur droit avec flèche 31">
            <a:extLst>
              <a:ext uri="{FF2B5EF4-FFF2-40B4-BE49-F238E27FC236}">
                <a16:creationId xmlns:a16="http://schemas.microsoft.com/office/drawing/2014/main" id="{36DE40D1-5915-4CD5-925A-8FA9C165C9E9}"/>
              </a:ext>
            </a:extLst>
          </p:cNvPr>
          <p:cNvCxnSpPr>
            <a:cxnSpLocks/>
          </p:cNvCxnSpPr>
          <p:nvPr/>
        </p:nvCxnSpPr>
        <p:spPr>
          <a:xfrm flipH="1" flipV="1">
            <a:off x="1633572" y="4217314"/>
            <a:ext cx="349424" cy="4622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2C7B4EF3-E759-4E7C-815C-92E8648D9200}"/>
              </a:ext>
            </a:extLst>
          </p:cNvPr>
          <p:cNvCxnSpPr>
            <a:cxnSpLocks/>
          </p:cNvCxnSpPr>
          <p:nvPr/>
        </p:nvCxnSpPr>
        <p:spPr>
          <a:xfrm flipH="1" flipV="1">
            <a:off x="5089301" y="2208640"/>
            <a:ext cx="999482" cy="2048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6FEC7C2-E986-4FED-9E0F-C7F2FDB08AF6}"/>
              </a:ext>
            </a:extLst>
          </p:cNvPr>
          <p:cNvPicPr>
            <a:picLocks noChangeAspect="1"/>
          </p:cNvPicPr>
          <p:nvPr/>
        </p:nvPicPr>
        <p:blipFill>
          <a:blip r:embed="rId5"/>
          <a:stretch>
            <a:fillRect/>
          </a:stretch>
        </p:blipFill>
        <p:spPr>
          <a:xfrm>
            <a:off x="4888639" y="5067244"/>
            <a:ext cx="1429089" cy="1715614"/>
          </a:xfrm>
          <a:prstGeom prst="rect">
            <a:avLst/>
          </a:prstGeom>
        </p:spPr>
      </p:pic>
      <p:cxnSp>
        <p:nvCxnSpPr>
          <p:cNvPr id="37" name="Connecteur droit avec flèche 36">
            <a:extLst>
              <a:ext uri="{FF2B5EF4-FFF2-40B4-BE49-F238E27FC236}">
                <a16:creationId xmlns:a16="http://schemas.microsoft.com/office/drawing/2014/main" id="{BE76F5A8-0362-4E4C-AB34-033AC833994C}"/>
              </a:ext>
            </a:extLst>
          </p:cNvPr>
          <p:cNvCxnSpPr>
            <a:cxnSpLocks/>
          </p:cNvCxnSpPr>
          <p:nvPr/>
        </p:nvCxnSpPr>
        <p:spPr>
          <a:xfrm>
            <a:off x="5464951" y="4500319"/>
            <a:ext cx="654662" cy="566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CF6921E6-63A9-4605-A405-7A1FA5F84A31}"/>
              </a:ext>
            </a:extLst>
          </p:cNvPr>
          <p:cNvPicPr>
            <a:picLocks noChangeAspect="1"/>
          </p:cNvPicPr>
          <p:nvPr/>
        </p:nvPicPr>
        <p:blipFill>
          <a:blip r:embed="rId6"/>
          <a:stretch>
            <a:fillRect/>
          </a:stretch>
        </p:blipFill>
        <p:spPr>
          <a:xfrm>
            <a:off x="6627715" y="4022867"/>
            <a:ext cx="1717747" cy="2264944"/>
          </a:xfrm>
          <a:prstGeom prst="rect">
            <a:avLst/>
          </a:prstGeom>
        </p:spPr>
      </p:pic>
      <p:cxnSp>
        <p:nvCxnSpPr>
          <p:cNvPr id="41" name="Connecteur droit avec flèche 40">
            <a:extLst>
              <a:ext uri="{FF2B5EF4-FFF2-40B4-BE49-F238E27FC236}">
                <a16:creationId xmlns:a16="http://schemas.microsoft.com/office/drawing/2014/main" id="{B5ECFE80-01FF-4423-9A04-CB39F2DCD1A4}"/>
              </a:ext>
            </a:extLst>
          </p:cNvPr>
          <p:cNvCxnSpPr>
            <a:cxnSpLocks/>
          </p:cNvCxnSpPr>
          <p:nvPr/>
        </p:nvCxnSpPr>
        <p:spPr>
          <a:xfrm>
            <a:off x="6024689" y="4035965"/>
            <a:ext cx="787862" cy="2807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A7162C7-5ED0-0464-2AC2-42FDF583A7A8}"/>
              </a:ext>
            </a:extLst>
          </p:cNvPr>
          <p:cNvPicPr>
            <a:picLocks noChangeAspect="1"/>
          </p:cNvPicPr>
          <p:nvPr/>
        </p:nvPicPr>
        <p:blipFill>
          <a:blip r:embed="rId7"/>
          <a:stretch>
            <a:fillRect/>
          </a:stretch>
        </p:blipFill>
        <p:spPr>
          <a:xfrm>
            <a:off x="8570903" y="3446893"/>
            <a:ext cx="3571581" cy="2779664"/>
          </a:xfrm>
          <a:prstGeom prst="rect">
            <a:avLst/>
          </a:prstGeom>
        </p:spPr>
      </p:pic>
      <p:pic>
        <p:nvPicPr>
          <p:cNvPr id="8" name="Image 7">
            <a:extLst>
              <a:ext uri="{FF2B5EF4-FFF2-40B4-BE49-F238E27FC236}">
                <a16:creationId xmlns:a16="http://schemas.microsoft.com/office/drawing/2014/main" id="{21202ED4-321A-37BA-D1B1-2D6723A8FBF4}"/>
              </a:ext>
            </a:extLst>
          </p:cNvPr>
          <p:cNvPicPr>
            <a:picLocks noChangeAspect="1"/>
          </p:cNvPicPr>
          <p:nvPr/>
        </p:nvPicPr>
        <p:blipFill>
          <a:blip r:embed="rId8"/>
          <a:stretch>
            <a:fillRect/>
          </a:stretch>
        </p:blipFill>
        <p:spPr>
          <a:xfrm>
            <a:off x="704926" y="-23475"/>
            <a:ext cx="4274299" cy="3058947"/>
          </a:xfrm>
          <a:prstGeom prst="rect">
            <a:avLst/>
          </a:prstGeom>
        </p:spPr>
      </p:pic>
      <p:sp>
        <p:nvSpPr>
          <p:cNvPr id="12" name="Rectangle : coins arrondis 11">
            <a:hlinkClick r:id="rId9" action="ppaction://hlinksldjump"/>
            <a:extLst>
              <a:ext uri="{FF2B5EF4-FFF2-40B4-BE49-F238E27FC236}">
                <a16:creationId xmlns:a16="http://schemas.microsoft.com/office/drawing/2014/main" id="{1A927C75-A203-4DEB-5E41-CD3FF3F37705}"/>
              </a:ext>
            </a:extLst>
          </p:cNvPr>
          <p:cNvSpPr/>
          <p:nvPr/>
        </p:nvSpPr>
        <p:spPr>
          <a:xfrm>
            <a:off x="264871" y="6027777"/>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pic>
        <p:nvPicPr>
          <p:cNvPr id="14" name="Picture 4" descr="robinet ">
            <a:extLst>
              <a:ext uri="{FF2B5EF4-FFF2-40B4-BE49-F238E27FC236}">
                <a16:creationId xmlns:a16="http://schemas.microsoft.com/office/drawing/2014/main" id="{733BCB54-38E4-790F-1D7F-8F1560B288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8140" y="6362164"/>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6437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97E6E6D-7729-3183-A7F7-89FEFBDDC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cxnSp>
        <p:nvCxnSpPr>
          <p:cNvPr id="81" name="Connecteur : en angle 80">
            <a:extLst>
              <a:ext uri="{FF2B5EF4-FFF2-40B4-BE49-F238E27FC236}">
                <a16:creationId xmlns:a16="http://schemas.microsoft.com/office/drawing/2014/main" id="{1ABAE5EF-47EA-5203-FCD3-3F1FBC347696}"/>
              </a:ext>
            </a:extLst>
          </p:cNvPr>
          <p:cNvCxnSpPr>
            <a:cxnSpLocks/>
          </p:cNvCxnSpPr>
          <p:nvPr/>
        </p:nvCxnSpPr>
        <p:spPr>
          <a:xfrm flipV="1">
            <a:off x="2446113" y="1118356"/>
            <a:ext cx="3557630" cy="945198"/>
          </a:xfrm>
          <a:prstGeom prst="bentConnector3">
            <a:avLst>
              <a:gd name="adj1" fmla="val 16154"/>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Group">
            <a:extLst>
              <a:ext uri="{FF2B5EF4-FFF2-40B4-BE49-F238E27FC236}">
                <a16:creationId xmlns:a16="http://schemas.microsoft.com/office/drawing/2014/main" id="{6033B6B8-4478-EB32-74E9-4D9EE13ED1C1}"/>
              </a:ext>
            </a:extLst>
          </p:cNvPr>
          <p:cNvSpPr/>
          <p:nvPr/>
        </p:nvSpPr>
        <p:spPr>
          <a:xfrm rot="4327341" flipH="1">
            <a:off x="3216007" y="3819088"/>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4" name="Group">
            <a:extLst>
              <a:ext uri="{FF2B5EF4-FFF2-40B4-BE49-F238E27FC236}">
                <a16:creationId xmlns:a16="http://schemas.microsoft.com/office/drawing/2014/main" id="{1943DE19-1BD7-5143-B1C3-73FE69BE36CD}"/>
              </a:ext>
            </a:extLst>
          </p:cNvPr>
          <p:cNvSpPr/>
          <p:nvPr/>
        </p:nvSpPr>
        <p:spPr>
          <a:xfrm flipH="1">
            <a:off x="3118454" y="1526184"/>
            <a:ext cx="2695384" cy="2156785"/>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FFC203"/>
              </a:gs>
              <a:gs pos="36657">
                <a:srgbClr val="FF7D25"/>
              </a:gs>
              <a:gs pos="77153">
                <a:srgbClr val="FF3847"/>
              </a:gs>
            </a:gsLst>
          </a:gradFill>
          <a:ln w="12700">
            <a:miter lim="400000"/>
          </a:ln>
        </p:spPr>
        <p:txBody>
          <a:bodyPr lIns="45718" tIns="45718" rIns="45718" bIns="45718" anchor="ctr"/>
          <a:lstStyle/>
          <a:p>
            <a:pPr algn="ctr">
              <a:defRPr>
                <a:solidFill>
                  <a:srgbClr val="FFFFFF"/>
                </a:solidFill>
              </a:defRPr>
            </a:pPr>
            <a:endParaRPr/>
          </a:p>
        </p:txBody>
      </p:sp>
      <p:sp>
        <p:nvSpPr>
          <p:cNvPr id="5" name="Group">
            <a:extLst>
              <a:ext uri="{FF2B5EF4-FFF2-40B4-BE49-F238E27FC236}">
                <a16:creationId xmlns:a16="http://schemas.microsoft.com/office/drawing/2014/main" id="{D37C2A0D-30F8-347C-2D38-902FE86FD0CA}"/>
              </a:ext>
            </a:extLst>
          </p:cNvPr>
          <p:cNvSpPr/>
          <p:nvPr/>
        </p:nvSpPr>
        <p:spPr>
          <a:xfrm rot="17291116">
            <a:off x="219874" y="3819500"/>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0CB100"/>
              </a:gs>
              <a:gs pos="46821">
                <a:srgbClr val="67CE02"/>
              </a:gs>
              <a:gs pos="99075">
                <a:srgbClr val="C3EA03"/>
              </a:gs>
            </a:gsLst>
          </a:gradFill>
          <a:ln w="12700">
            <a:miter lim="400000"/>
          </a:ln>
        </p:spPr>
        <p:txBody>
          <a:bodyPr lIns="45718" tIns="45718" rIns="45718" bIns="45718" anchor="ctr"/>
          <a:lstStyle/>
          <a:p>
            <a:pPr algn="ctr">
              <a:defRPr>
                <a:solidFill>
                  <a:srgbClr val="FFFFFF"/>
                </a:solidFill>
              </a:defRPr>
            </a:pPr>
            <a:endParaRPr/>
          </a:p>
        </p:txBody>
      </p:sp>
      <p:sp>
        <p:nvSpPr>
          <p:cNvPr id="6" name="Group">
            <a:extLst>
              <a:ext uri="{FF2B5EF4-FFF2-40B4-BE49-F238E27FC236}">
                <a16:creationId xmlns:a16="http://schemas.microsoft.com/office/drawing/2014/main" id="{57D0D79F-EADE-4070-1541-12EC4EC39FD2}"/>
              </a:ext>
            </a:extLst>
          </p:cNvPr>
          <p:cNvSpPr/>
          <p:nvPr/>
        </p:nvSpPr>
        <p:spPr>
          <a:xfrm>
            <a:off x="319164" y="1526184"/>
            <a:ext cx="2695385" cy="2156785"/>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8016EF"/>
              </a:gs>
              <a:gs pos="52282">
                <a:srgbClr val="6761F7"/>
              </a:gs>
              <a:gs pos="100000">
                <a:srgbClr val="4FACFE"/>
              </a:gs>
            </a:gsLst>
          </a:gradFill>
          <a:ln w="12700">
            <a:miter lim="400000"/>
          </a:ln>
        </p:spPr>
        <p:txBody>
          <a:bodyPr lIns="45718" tIns="45718" rIns="45718" bIns="45718" anchor="ctr"/>
          <a:lstStyle/>
          <a:p>
            <a:pPr algn="ctr">
              <a:defRPr>
                <a:solidFill>
                  <a:srgbClr val="FFFFFF"/>
                </a:solidFill>
              </a:defRPr>
            </a:pPr>
            <a:endParaRPr/>
          </a:p>
        </p:txBody>
      </p:sp>
      <p:sp>
        <p:nvSpPr>
          <p:cNvPr id="7" name="Freeform: Shape 45">
            <a:extLst>
              <a:ext uri="{FF2B5EF4-FFF2-40B4-BE49-F238E27FC236}">
                <a16:creationId xmlns:a16="http://schemas.microsoft.com/office/drawing/2014/main" id="{0718DD1F-98A9-716E-C889-A2DE08E2586D}"/>
              </a:ext>
            </a:extLst>
          </p:cNvPr>
          <p:cNvSpPr/>
          <p:nvPr/>
        </p:nvSpPr>
        <p:spPr>
          <a:xfrm>
            <a:off x="1765559" y="2542108"/>
            <a:ext cx="2595058" cy="2595057"/>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45718" tIns="45718" rIns="45718" bIns="45718" anchor="ctr"/>
          <a:lstStyle/>
          <a:p>
            <a:pPr algn="ctr">
              <a:defRPr>
                <a:solidFill>
                  <a:srgbClr val="FFFFFF"/>
                </a:solidFill>
              </a:defRPr>
            </a:pPr>
            <a:endParaRPr/>
          </a:p>
        </p:txBody>
      </p:sp>
      <p:sp>
        <p:nvSpPr>
          <p:cNvPr id="8" name="Oval 16">
            <a:extLst>
              <a:ext uri="{FF2B5EF4-FFF2-40B4-BE49-F238E27FC236}">
                <a16:creationId xmlns:a16="http://schemas.microsoft.com/office/drawing/2014/main" id="{912F4F1E-3A93-FBE5-FBAA-F3D96FE3C3F2}"/>
              </a:ext>
            </a:extLst>
          </p:cNvPr>
          <p:cNvSpPr/>
          <p:nvPr/>
        </p:nvSpPr>
        <p:spPr>
          <a:xfrm>
            <a:off x="1949300" y="2727913"/>
            <a:ext cx="2228957" cy="2228957"/>
          </a:xfrm>
          <a:prstGeom prst="ellipse">
            <a:avLst/>
          </a:prstGeom>
          <a:ln w="12700">
            <a:solidFill>
              <a:srgbClr val="FFFFFF"/>
            </a:solidFill>
            <a:miter/>
          </a:ln>
        </p:spPr>
        <p:txBody>
          <a:bodyPr lIns="45718" tIns="45718" rIns="45718" bIns="45718" anchor="ctr"/>
          <a:lstStyle/>
          <a:p>
            <a:pPr algn="ctr" defTabSz="914362">
              <a:defRPr>
                <a:solidFill>
                  <a:srgbClr val="FFFFFF"/>
                </a:solidFill>
              </a:defRPr>
            </a:pPr>
            <a:endParaRPr/>
          </a:p>
        </p:txBody>
      </p:sp>
      <p:sp>
        <p:nvSpPr>
          <p:cNvPr id="9" name="Circle">
            <a:extLst>
              <a:ext uri="{FF2B5EF4-FFF2-40B4-BE49-F238E27FC236}">
                <a16:creationId xmlns:a16="http://schemas.microsoft.com/office/drawing/2014/main" id="{E8A68BBB-4585-4863-2A88-68C46ABE483A}"/>
              </a:ext>
            </a:extLst>
          </p:cNvPr>
          <p:cNvSpPr/>
          <p:nvPr/>
        </p:nvSpPr>
        <p:spPr>
          <a:xfrm>
            <a:off x="1865156" y="2695572"/>
            <a:ext cx="720295" cy="72029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8" tIns="45718" rIns="45718" bIns="45718" anchor="ctr"/>
          <a:lstStyle/>
          <a:p>
            <a:pPr algn="ctr">
              <a:defRPr>
                <a:solidFill>
                  <a:srgbClr val="FFFFFF"/>
                </a:solidFill>
              </a:defRPr>
            </a:pPr>
            <a:endParaRPr/>
          </a:p>
        </p:txBody>
      </p:sp>
      <p:sp>
        <p:nvSpPr>
          <p:cNvPr id="10" name="A">
            <a:extLst>
              <a:ext uri="{FF2B5EF4-FFF2-40B4-BE49-F238E27FC236}">
                <a16:creationId xmlns:a16="http://schemas.microsoft.com/office/drawing/2014/main" id="{D5A75115-759A-2A52-48F9-47FBA14E84FA}"/>
              </a:ext>
            </a:extLst>
          </p:cNvPr>
          <p:cNvSpPr txBox="1"/>
          <p:nvPr/>
        </p:nvSpPr>
        <p:spPr>
          <a:xfrm>
            <a:off x="1970641" y="2743300"/>
            <a:ext cx="50932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362">
              <a:defRPr sz="3600">
                <a:solidFill>
                  <a:srgbClr val="00BEFF"/>
                </a:solidFill>
                <a:latin typeface="Arial Rounded MT Bold"/>
                <a:ea typeface="Arial Rounded MT Bold"/>
                <a:cs typeface="Arial Rounded MT Bold"/>
                <a:sym typeface="Arial Rounded MT Bold"/>
              </a:defRPr>
            </a:lvl1pPr>
          </a:lstStyle>
          <a:p>
            <a:pPr algn="ctr"/>
            <a:r>
              <a:rPr lang="fr-FR" dirty="0"/>
              <a:t>1</a:t>
            </a:r>
            <a:endParaRPr dirty="0"/>
          </a:p>
        </p:txBody>
      </p:sp>
      <p:sp>
        <p:nvSpPr>
          <p:cNvPr id="11" name="Circle">
            <a:extLst>
              <a:ext uri="{FF2B5EF4-FFF2-40B4-BE49-F238E27FC236}">
                <a16:creationId xmlns:a16="http://schemas.microsoft.com/office/drawing/2014/main" id="{F69ACF1D-7EC3-8D4F-B5E3-A17C764AE75E}"/>
              </a:ext>
            </a:extLst>
          </p:cNvPr>
          <p:cNvSpPr/>
          <p:nvPr/>
        </p:nvSpPr>
        <p:spPr>
          <a:xfrm>
            <a:off x="3540728" y="2695572"/>
            <a:ext cx="720295" cy="72029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8" tIns="45718" rIns="45718" bIns="45718" anchor="ctr"/>
          <a:lstStyle/>
          <a:p>
            <a:pPr algn="ctr">
              <a:defRPr>
                <a:solidFill>
                  <a:srgbClr val="FFFFFF"/>
                </a:solidFill>
              </a:defRPr>
            </a:pPr>
            <a:endParaRPr/>
          </a:p>
        </p:txBody>
      </p:sp>
      <p:sp>
        <p:nvSpPr>
          <p:cNvPr id="12" name="B">
            <a:extLst>
              <a:ext uri="{FF2B5EF4-FFF2-40B4-BE49-F238E27FC236}">
                <a16:creationId xmlns:a16="http://schemas.microsoft.com/office/drawing/2014/main" id="{82D397E7-E795-B5C6-D192-09EE9B3099FC}"/>
              </a:ext>
            </a:extLst>
          </p:cNvPr>
          <p:cNvSpPr txBox="1"/>
          <p:nvPr/>
        </p:nvSpPr>
        <p:spPr>
          <a:xfrm>
            <a:off x="3675281" y="2743300"/>
            <a:ext cx="50932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362">
              <a:defRPr sz="3600">
                <a:solidFill>
                  <a:schemeClr val="accent4"/>
                </a:solidFill>
                <a:latin typeface="Arial Rounded MT Bold"/>
                <a:ea typeface="Arial Rounded MT Bold"/>
                <a:cs typeface="Arial Rounded MT Bold"/>
                <a:sym typeface="Arial Rounded MT Bold"/>
              </a:defRPr>
            </a:lvl1pPr>
          </a:lstStyle>
          <a:p>
            <a:pPr algn="ctr"/>
            <a:r>
              <a:rPr lang="fr-FR" dirty="0"/>
              <a:t>2</a:t>
            </a:r>
            <a:endParaRPr dirty="0"/>
          </a:p>
        </p:txBody>
      </p:sp>
      <p:sp>
        <p:nvSpPr>
          <p:cNvPr id="13" name="Circle">
            <a:extLst>
              <a:ext uri="{FF2B5EF4-FFF2-40B4-BE49-F238E27FC236}">
                <a16:creationId xmlns:a16="http://schemas.microsoft.com/office/drawing/2014/main" id="{9387B0F8-C9F6-7B39-585E-1278E987CC07}"/>
              </a:ext>
            </a:extLst>
          </p:cNvPr>
          <p:cNvSpPr/>
          <p:nvPr/>
        </p:nvSpPr>
        <p:spPr>
          <a:xfrm>
            <a:off x="1760064" y="3997675"/>
            <a:ext cx="720295" cy="72029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8" tIns="45718" rIns="45718" bIns="45718" anchor="ctr"/>
          <a:lstStyle/>
          <a:p>
            <a:pPr algn="ctr">
              <a:defRPr>
                <a:solidFill>
                  <a:srgbClr val="FFFFFF"/>
                </a:solidFill>
              </a:defRPr>
            </a:pPr>
            <a:endParaRPr/>
          </a:p>
        </p:txBody>
      </p:sp>
      <p:sp>
        <p:nvSpPr>
          <p:cNvPr id="14" name="D">
            <a:extLst>
              <a:ext uri="{FF2B5EF4-FFF2-40B4-BE49-F238E27FC236}">
                <a16:creationId xmlns:a16="http://schemas.microsoft.com/office/drawing/2014/main" id="{186C4163-3E2C-32FC-0055-D82EA89624BD}"/>
              </a:ext>
            </a:extLst>
          </p:cNvPr>
          <p:cNvSpPr txBox="1"/>
          <p:nvPr/>
        </p:nvSpPr>
        <p:spPr>
          <a:xfrm>
            <a:off x="1865549" y="4045402"/>
            <a:ext cx="50932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362">
              <a:defRPr sz="3600">
                <a:solidFill>
                  <a:srgbClr val="00D100"/>
                </a:solidFill>
                <a:latin typeface="Arial Rounded MT Bold"/>
                <a:ea typeface="Arial Rounded MT Bold"/>
                <a:cs typeface="Arial Rounded MT Bold"/>
                <a:sym typeface="Arial Rounded MT Bold"/>
              </a:defRPr>
            </a:lvl1pPr>
          </a:lstStyle>
          <a:p>
            <a:pPr algn="ctr"/>
            <a:r>
              <a:rPr lang="fr-FR" dirty="0"/>
              <a:t>4</a:t>
            </a:r>
            <a:endParaRPr dirty="0"/>
          </a:p>
        </p:txBody>
      </p:sp>
      <p:sp>
        <p:nvSpPr>
          <p:cNvPr id="15" name="Circle">
            <a:extLst>
              <a:ext uri="{FF2B5EF4-FFF2-40B4-BE49-F238E27FC236}">
                <a16:creationId xmlns:a16="http://schemas.microsoft.com/office/drawing/2014/main" id="{3DA965BF-6D92-298F-B3C0-AA3F138C3BFC}"/>
              </a:ext>
            </a:extLst>
          </p:cNvPr>
          <p:cNvSpPr/>
          <p:nvPr/>
        </p:nvSpPr>
        <p:spPr>
          <a:xfrm>
            <a:off x="3645822" y="3997675"/>
            <a:ext cx="720295" cy="72029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8" tIns="45718" rIns="45718" bIns="45718" anchor="ctr"/>
          <a:lstStyle/>
          <a:p>
            <a:pPr algn="ctr">
              <a:defRPr>
                <a:solidFill>
                  <a:srgbClr val="FFFFFF"/>
                </a:solidFill>
              </a:defRPr>
            </a:pPr>
            <a:endParaRPr/>
          </a:p>
        </p:txBody>
      </p:sp>
      <p:sp>
        <p:nvSpPr>
          <p:cNvPr id="16" name="C">
            <a:extLst>
              <a:ext uri="{FF2B5EF4-FFF2-40B4-BE49-F238E27FC236}">
                <a16:creationId xmlns:a16="http://schemas.microsoft.com/office/drawing/2014/main" id="{FC638494-5BC0-C4D9-5469-2BBDCFED8373}"/>
              </a:ext>
            </a:extLst>
          </p:cNvPr>
          <p:cNvSpPr txBox="1"/>
          <p:nvPr/>
        </p:nvSpPr>
        <p:spPr>
          <a:xfrm>
            <a:off x="3751307" y="4045402"/>
            <a:ext cx="509323"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362">
              <a:defRPr sz="3600">
                <a:solidFill>
                  <a:srgbClr val="FF2665"/>
                </a:solidFill>
                <a:latin typeface="Arial Rounded MT Bold"/>
                <a:ea typeface="Arial Rounded MT Bold"/>
                <a:cs typeface="Arial Rounded MT Bold"/>
                <a:sym typeface="Arial Rounded MT Bold"/>
              </a:defRPr>
            </a:lvl1pPr>
          </a:lstStyle>
          <a:p>
            <a:pPr algn="ctr"/>
            <a:r>
              <a:rPr lang="fr-FR" dirty="0"/>
              <a:t>3</a:t>
            </a:r>
            <a:endParaRPr dirty="0"/>
          </a:p>
        </p:txBody>
      </p:sp>
      <p:pic>
        <p:nvPicPr>
          <p:cNvPr id="17" name="TinyPPT_8.png" descr="TinyPPT_8.png">
            <a:extLst>
              <a:ext uri="{FF2B5EF4-FFF2-40B4-BE49-F238E27FC236}">
                <a16:creationId xmlns:a16="http://schemas.microsoft.com/office/drawing/2014/main" id="{0AF29FD0-38D7-0E6E-E868-8B01E96B66CD}"/>
              </a:ext>
            </a:extLst>
          </p:cNvPr>
          <p:cNvPicPr>
            <a:picLocks noChangeAspect="1"/>
          </p:cNvPicPr>
          <p:nvPr/>
        </p:nvPicPr>
        <p:blipFill>
          <a:blip r:embed="rId3">
            <a:alphaModFix amt="85611"/>
          </a:blip>
          <a:stretch>
            <a:fillRect/>
          </a:stretch>
        </p:blipFill>
        <p:spPr>
          <a:xfrm>
            <a:off x="2093250" y="6547809"/>
            <a:ext cx="2078145" cy="122543"/>
          </a:xfrm>
          <a:prstGeom prst="rect">
            <a:avLst/>
          </a:prstGeom>
          <a:ln w="12700">
            <a:miter lim="400000"/>
          </a:ln>
        </p:spPr>
      </p:pic>
      <p:sp>
        <p:nvSpPr>
          <p:cNvPr id="19" name="TextBox 52">
            <a:extLst>
              <a:ext uri="{FF2B5EF4-FFF2-40B4-BE49-F238E27FC236}">
                <a16:creationId xmlns:a16="http://schemas.microsoft.com/office/drawing/2014/main" id="{3C74B7D3-6553-B4B2-62FB-A794F1DB5A3F}"/>
              </a:ext>
            </a:extLst>
          </p:cNvPr>
          <p:cNvSpPr txBox="1"/>
          <p:nvPr/>
        </p:nvSpPr>
        <p:spPr>
          <a:xfrm>
            <a:off x="637052" y="1786782"/>
            <a:ext cx="1809061"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fr-FR" sz="1600" dirty="0">
                <a:latin typeface="Averia" panose="02000603000000000004" pitchFamily="2" charset="0"/>
              </a:rPr>
              <a:t>Transmettre des valeurs fondamentales</a:t>
            </a:r>
            <a:r>
              <a:rPr sz="1600" dirty="0">
                <a:latin typeface="Averia" panose="02000603000000000004" pitchFamily="2" charset="0"/>
              </a:rPr>
              <a:t>     </a:t>
            </a:r>
          </a:p>
        </p:txBody>
      </p:sp>
      <p:sp>
        <p:nvSpPr>
          <p:cNvPr id="21" name="TextBox 52">
            <a:extLst>
              <a:ext uri="{FF2B5EF4-FFF2-40B4-BE49-F238E27FC236}">
                <a16:creationId xmlns:a16="http://schemas.microsoft.com/office/drawing/2014/main" id="{3A749169-E276-E4A9-912F-AE5BD36DCFC0}"/>
              </a:ext>
            </a:extLst>
          </p:cNvPr>
          <p:cNvSpPr txBox="1"/>
          <p:nvPr/>
        </p:nvSpPr>
        <p:spPr>
          <a:xfrm>
            <a:off x="4089239" y="2027342"/>
            <a:ext cx="1202431"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sz="1200" dirty="0"/>
              <a:t>     </a:t>
            </a:r>
          </a:p>
        </p:txBody>
      </p:sp>
      <p:pic>
        <p:nvPicPr>
          <p:cNvPr id="26" name="Graphic 6" descr="Graphic 6">
            <a:extLst>
              <a:ext uri="{FF2B5EF4-FFF2-40B4-BE49-F238E27FC236}">
                <a16:creationId xmlns:a16="http://schemas.microsoft.com/office/drawing/2014/main" id="{F871583B-684F-A529-6063-609D5E298D40}"/>
              </a:ext>
            </a:extLst>
          </p:cNvPr>
          <p:cNvPicPr>
            <a:picLocks noChangeAspect="1"/>
          </p:cNvPicPr>
          <p:nvPr/>
        </p:nvPicPr>
        <p:blipFill>
          <a:blip r:embed="rId4"/>
          <a:stretch>
            <a:fillRect/>
          </a:stretch>
        </p:blipFill>
        <p:spPr>
          <a:xfrm>
            <a:off x="4484223" y="2632916"/>
            <a:ext cx="635003" cy="635003"/>
          </a:xfrm>
          <a:prstGeom prst="rect">
            <a:avLst/>
          </a:prstGeom>
          <a:ln w="12700">
            <a:miter lim="400000"/>
          </a:ln>
        </p:spPr>
      </p:pic>
      <p:pic>
        <p:nvPicPr>
          <p:cNvPr id="27" name="Graphic 20" descr="Graphic 20">
            <a:extLst>
              <a:ext uri="{FF2B5EF4-FFF2-40B4-BE49-F238E27FC236}">
                <a16:creationId xmlns:a16="http://schemas.microsoft.com/office/drawing/2014/main" id="{47AA29D6-E933-259F-89B6-2B8EDDDB71A4}"/>
              </a:ext>
            </a:extLst>
          </p:cNvPr>
          <p:cNvPicPr>
            <a:picLocks noChangeAspect="1"/>
          </p:cNvPicPr>
          <p:nvPr/>
        </p:nvPicPr>
        <p:blipFill>
          <a:blip r:embed="rId5"/>
          <a:stretch>
            <a:fillRect/>
          </a:stretch>
        </p:blipFill>
        <p:spPr>
          <a:xfrm>
            <a:off x="1008330" y="2612972"/>
            <a:ext cx="635003" cy="635003"/>
          </a:xfrm>
          <a:prstGeom prst="rect">
            <a:avLst/>
          </a:prstGeom>
          <a:ln w="12700">
            <a:miter lim="400000"/>
          </a:ln>
        </p:spPr>
      </p:pic>
      <p:pic>
        <p:nvPicPr>
          <p:cNvPr id="28" name="Graphic 26" descr="Graphic 26">
            <a:extLst>
              <a:ext uri="{FF2B5EF4-FFF2-40B4-BE49-F238E27FC236}">
                <a16:creationId xmlns:a16="http://schemas.microsoft.com/office/drawing/2014/main" id="{5D73EFB9-3C9E-CA9B-0C06-24457791C044}"/>
              </a:ext>
            </a:extLst>
          </p:cNvPr>
          <p:cNvPicPr>
            <a:picLocks noChangeAspect="1"/>
          </p:cNvPicPr>
          <p:nvPr/>
        </p:nvPicPr>
        <p:blipFill>
          <a:blip r:embed="rId6"/>
          <a:stretch>
            <a:fillRect/>
          </a:stretch>
        </p:blipFill>
        <p:spPr>
          <a:xfrm>
            <a:off x="4405633" y="5410892"/>
            <a:ext cx="635003" cy="635003"/>
          </a:xfrm>
          <a:prstGeom prst="rect">
            <a:avLst/>
          </a:prstGeom>
          <a:ln w="12700">
            <a:miter lim="400000"/>
          </a:ln>
        </p:spPr>
      </p:pic>
      <p:pic>
        <p:nvPicPr>
          <p:cNvPr id="29" name="Graphic 66" descr="Graphic 66">
            <a:extLst>
              <a:ext uri="{FF2B5EF4-FFF2-40B4-BE49-F238E27FC236}">
                <a16:creationId xmlns:a16="http://schemas.microsoft.com/office/drawing/2014/main" id="{AEC5167F-8E1E-0511-C142-9E6CEE692FEF}"/>
              </a:ext>
            </a:extLst>
          </p:cNvPr>
          <p:cNvPicPr>
            <a:picLocks noChangeAspect="1"/>
          </p:cNvPicPr>
          <p:nvPr/>
        </p:nvPicPr>
        <p:blipFill>
          <a:blip r:embed="rId7"/>
          <a:stretch>
            <a:fillRect/>
          </a:stretch>
        </p:blipFill>
        <p:spPr>
          <a:xfrm>
            <a:off x="1136004" y="5211855"/>
            <a:ext cx="635003" cy="635003"/>
          </a:xfrm>
          <a:prstGeom prst="rect">
            <a:avLst/>
          </a:prstGeom>
          <a:ln w="12700">
            <a:miter lim="400000"/>
          </a:ln>
        </p:spPr>
      </p:pic>
      <p:grpSp>
        <p:nvGrpSpPr>
          <p:cNvPr id="30" name="Group">
            <a:extLst>
              <a:ext uri="{FF2B5EF4-FFF2-40B4-BE49-F238E27FC236}">
                <a16:creationId xmlns:a16="http://schemas.microsoft.com/office/drawing/2014/main" id="{E8974BAB-5FC9-901F-761C-F8E2124F5366}"/>
              </a:ext>
            </a:extLst>
          </p:cNvPr>
          <p:cNvGrpSpPr/>
          <p:nvPr/>
        </p:nvGrpSpPr>
        <p:grpSpPr>
          <a:xfrm>
            <a:off x="2764955" y="2312792"/>
            <a:ext cx="734711" cy="4259558"/>
            <a:chOff x="-12" y="-1"/>
            <a:chExt cx="734709" cy="4259556"/>
          </a:xfrm>
        </p:grpSpPr>
        <p:grpSp>
          <p:nvGrpSpPr>
            <p:cNvPr id="31" name="Group">
              <a:extLst>
                <a:ext uri="{FF2B5EF4-FFF2-40B4-BE49-F238E27FC236}">
                  <a16:creationId xmlns:a16="http://schemas.microsoft.com/office/drawing/2014/main" id="{15899854-7BDB-AE90-23E3-0379B9732A7C}"/>
                </a:ext>
              </a:extLst>
            </p:cNvPr>
            <p:cNvGrpSpPr/>
            <p:nvPr/>
          </p:nvGrpSpPr>
          <p:grpSpPr>
            <a:xfrm>
              <a:off x="30215" y="738498"/>
              <a:ext cx="689818" cy="3521057"/>
              <a:chOff x="0" y="-1"/>
              <a:chExt cx="689817" cy="3521056"/>
            </a:xfrm>
          </p:grpSpPr>
          <p:grpSp>
            <p:nvGrpSpPr>
              <p:cNvPr id="62" name="Group">
                <a:extLst>
                  <a:ext uri="{FF2B5EF4-FFF2-40B4-BE49-F238E27FC236}">
                    <a16:creationId xmlns:a16="http://schemas.microsoft.com/office/drawing/2014/main" id="{2958A96A-EC49-6BB7-B99E-0606E643622C}"/>
                  </a:ext>
                </a:extLst>
              </p:cNvPr>
              <p:cNvGrpSpPr/>
              <p:nvPr/>
            </p:nvGrpSpPr>
            <p:grpSpPr>
              <a:xfrm>
                <a:off x="6801" y="2588347"/>
                <a:ext cx="675784" cy="932709"/>
                <a:chOff x="0" y="0"/>
                <a:chExt cx="675783" cy="932707"/>
              </a:xfrm>
            </p:grpSpPr>
            <p:sp>
              <p:nvSpPr>
                <p:cNvPr id="72" name="Freeform 732">
                  <a:extLst>
                    <a:ext uri="{FF2B5EF4-FFF2-40B4-BE49-F238E27FC236}">
                      <a16:creationId xmlns:a16="http://schemas.microsoft.com/office/drawing/2014/main" id="{F7D63286-B3A1-1E48-FD20-7A49D24E8867}"/>
                    </a:ext>
                  </a:extLst>
                </p:cNvPr>
                <p:cNvSpPr/>
                <p:nvPr/>
              </p:nvSpPr>
              <p:spPr>
                <a:xfrm>
                  <a:off x="101002" y="-1"/>
                  <a:ext cx="231213" cy="691280"/>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73" name="Freeform 733">
                  <a:extLst>
                    <a:ext uri="{FF2B5EF4-FFF2-40B4-BE49-F238E27FC236}">
                      <a16:creationId xmlns:a16="http://schemas.microsoft.com/office/drawing/2014/main" id="{5A3E9CC7-E899-930C-7398-E3C38D7D6138}"/>
                    </a:ext>
                  </a:extLst>
                </p:cNvPr>
                <p:cNvSpPr/>
                <p:nvPr/>
              </p:nvSpPr>
              <p:spPr>
                <a:xfrm>
                  <a:off x="329399" y="-1"/>
                  <a:ext cx="230997" cy="696824"/>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74" name="Freeform 734">
                  <a:extLst>
                    <a:ext uri="{FF2B5EF4-FFF2-40B4-BE49-F238E27FC236}">
                      <a16:creationId xmlns:a16="http://schemas.microsoft.com/office/drawing/2014/main" id="{889A096A-0E71-26CF-01F7-DD33840CF397}"/>
                    </a:ext>
                  </a:extLst>
                </p:cNvPr>
                <p:cNvSpPr/>
                <p:nvPr/>
              </p:nvSpPr>
              <p:spPr>
                <a:xfrm>
                  <a:off x="400624" y="108870"/>
                  <a:ext cx="275160" cy="609626"/>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75" name="Freeform 735">
                  <a:extLst>
                    <a:ext uri="{FF2B5EF4-FFF2-40B4-BE49-F238E27FC236}">
                      <a16:creationId xmlns:a16="http://schemas.microsoft.com/office/drawing/2014/main" id="{DA0A6F35-2370-1B09-06D0-F011D869A5A1}"/>
                    </a:ext>
                  </a:extLst>
                </p:cNvPr>
                <p:cNvSpPr/>
                <p:nvPr/>
              </p:nvSpPr>
              <p:spPr>
                <a:xfrm>
                  <a:off x="-1" y="103577"/>
                  <a:ext cx="259908" cy="607611"/>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76" name="Freeform 737">
                  <a:extLst>
                    <a:ext uri="{FF2B5EF4-FFF2-40B4-BE49-F238E27FC236}">
                      <a16:creationId xmlns:a16="http://schemas.microsoft.com/office/drawing/2014/main" id="{01C25289-5071-A243-3B13-D3A1A2A236D0}"/>
                    </a:ext>
                  </a:extLst>
                </p:cNvPr>
                <p:cNvSpPr/>
                <p:nvPr/>
              </p:nvSpPr>
              <p:spPr>
                <a:xfrm>
                  <a:off x="197773" y="671284"/>
                  <a:ext cx="263037" cy="261424"/>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sp>
            <p:nvSpPr>
              <p:cNvPr id="63" name="Shape">
                <a:extLst>
                  <a:ext uri="{FF2B5EF4-FFF2-40B4-BE49-F238E27FC236}">
                    <a16:creationId xmlns:a16="http://schemas.microsoft.com/office/drawing/2014/main" id="{78B5F4E7-3FE8-C561-1BA2-F0D9174481E7}"/>
                  </a:ext>
                </a:extLst>
              </p:cNvPr>
              <p:cNvSpPr/>
              <p:nvPr/>
            </p:nvSpPr>
            <p:spPr>
              <a:xfrm>
                <a:off x="172564" y="2185580"/>
                <a:ext cx="172124" cy="7728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64" name="Shape">
                <a:extLst>
                  <a:ext uri="{FF2B5EF4-FFF2-40B4-BE49-F238E27FC236}">
                    <a16:creationId xmlns:a16="http://schemas.microsoft.com/office/drawing/2014/main" id="{5E633012-EE64-CF55-6BA2-2EFB03CD34C0}"/>
                  </a:ext>
                </a:extLst>
              </p:cNvPr>
              <p:cNvSpPr/>
              <p:nvPr/>
            </p:nvSpPr>
            <p:spPr>
              <a:xfrm>
                <a:off x="517251" y="2185580"/>
                <a:ext cx="172566" cy="7728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65" name="Shape">
                <a:extLst>
                  <a:ext uri="{FF2B5EF4-FFF2-40B4-BE49-F238E27FC236}">
                    <a16:creationId xmlns:a16="http://schemas.microsoft.com/office/drawing/2014/main" id="{6E6B9E11-A9C8-6605-A611-656B233F0814}"/>
                  </a:ext>
                </a:extLst>
              </p:cNvPr>
              <p:cNvSpPr/>
              <p:nvPr/>
            </p:nvSpPr>
            <p:spPr>
              <a:xfrm>
                <a:off x="-1" y="2185580"/>
                <a:ext cx="172567" cy="7728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66" name="Shape">
                <a:extLst>
                  <a:ext uri="{FF2B5EF4-FFF2-40B4-BE49-F238E27FC236}">
                    <a16:creationId xmlns:a16="http://schemas.microsoft.com/office/drawing/2014/main" id="{95978721-79CC-82C3-8E40-D0FDB99550D7}"/>
                  </a:ext>
                </a:extLst>
              </p:cNvPr>
              <p:cNvSpPr/>
              <p:nvPr/>
            </p:nvSpPr>
            <p:spPr>
              <a:xfrm>
                <a:off x="344686" y="2185580"/>
                <a:ext cx="172567" cy="7728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grpSp>
            <p:nvGrpSpPr>
              <p:cNvPr id="67" name="Group">
                <a:extLst>
                  <a:ext uri="{FF2B5EF4-FFF2-40B4-BE49-F238E27FC236}">
                    <a16:creationId xmlns:a16="http://schemas.microsoft.com/office/drawing/2014/main" id="{3F415AAD-B14C-416A-4DF5-9100BBAB7FE5}"/>
                  </a:ext>
                </a:extLst>
              </p:cNvPr>
              <p:cNvGrpSpPr/>
              <p:nvPr/>
            </p:nvGrpSpPr>
            <p:grpSpPr>
              <a:xfrm>
                <a:off x="-1" y="-2"/>
                <a:ext cx="689819" cy="2313336"/>
                <a:chOff x="0" y="0"/>
                <a:chExt cx="689817" cy="2313334"/>
              </a:xfrm>
            </p:grpSpPr>
            <p:sp>
              <p:nvSpPr>
                <p:cNvPr id="68" name="Rectangle">
                  <a:extLst>
                    <a:ext uri="{FF2B5EF4-FFF2-40B4-BE49-F238E27FC236}">
                      <a16:creationId xmlns:a16="http://schemas.microsoft.com/office/drawing/2014/main" id="{4DBED827-2321-D2EC-8D1C-CA9A657BEAD6}"/>
                    </a:ext>
                  </a:extLst>
                </p:cNvPr>
                <p:cNvSpPr/>
                <p:nvPr/>
              </p:nvSpPr>
              <p:spPr>
                <a:xfrm>
                  <a:off x="-1" y="-1"/>
                  <a:ext cx="172566" cy="2313336"/>
                </a:xfrm>
                <a:prstGeom prst="rect">
                  <a:avLst/>
                </a:prstGeom>
                <a:solidFill>
                  <a:srgbClr val="FFDD0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69" name="Rectangle">
                  <a:extLst>
                    <a:ext uri="{FF2B5EF4-FFF2-40B4-BE49-F238E27FC236}">
                      <a16:creationId xmlns:a16="http://schemas.microsoft.com/office/drawing/2014/main" id="{2116D9B8-0D73-C967-0DEC-DFE17A37A7CF}"/>
                    </a:ext>
                  </a:extLst>
                </p:cNvPr>
                <p:cNvSpPr/>
                <p:nvPr/>
              </p:nvSpPr>
              <p:spPr>
                <a:xfrm>
                  <a:off x="172564" y="-1"/>
                  <a:ext cx="172123" cy="2313336"/>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70" name="Rectangle">
                  <a:extLst>
                    <a:ext uri="{FF2B5EF4-FFF2-40B4-BE49-F238E27FC236}">
                      <a16:creationId xmlns:a16="http://schemas.microsoft.com/office/drawing/2014/main" id="{03F963E0-0B67-A3B4-F375-7508307FA92E}"/>
                    </a:ext>
                  </a:extLst>
                </p:cNvPr>
                <p:cNvSpPr/>
                <p:nvPr/>
              </p:nvSpPr>
              <p:spPr>
                <a:xfrm>
                  <a:off x="344686" y="-1"/>
                  <a:ext cx="172567" cy="2313336"/>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71" name="Rectangle">
                  <a:extLst>
                    <a:ext uri="{FF2B5EF4-FFF2-40B4-BE49-F238E27FC236}">
                      <a16:creationId xmlns:a16="http://schemas.microsoft.com/office/drawing/2014/main" id="{3E8F3D38-A6E5-76D1-2122-4A6F5C09700D}"/>
                    </a:ext>
                  </a:extLst>
                </p:cNvPr>
                <p:cNvSpPr/>
                <p:nvPr/>
              </p:nvSpPr>
              <p:spPr>
                <a:xfrm>
                  <a:off x="517252" y="-1"/>
                  <a:ext cx="172566" cy="2313336"/>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grpSp>
        </p:grpSp>
        <p:grpSp>
          <p:nvGrpSpPr>
            <p:cNvPr id="32" name="Google Shape;30;p1">
              <a:extLst>
                <a:ext uri="{FF2B5EF4-FFF2-40B4-BE49-F238E27FC236}">
                  <a16:creationId xmlns:a16="http://schemas.microsoft.com/office/drawing/2014/main" id="{5533CF95-B99D-DA6E-3716-8E2D857D6EA5}"/>
                </a:ext>
              </a:extLst>
            </p:cNvPr>
            <p:cNvGrpSpPr/>
            <p:nvPr/>
          </p:nvGrpSpPr>
          <p:grpSpPr>
            <a:xfrm>
              <a:off x="-13" y="-2"/>
              <a:ext cx="734711" cy="786452"/>
              <a:chOff x="-12" y="-1"/>
              <a:chExt cx="734709" cy="786451"/>
            </a:xfrm>
          </p:grpSpPr>
          <p:grpSp>
            <p:nvGrpSpPr>
              <p:cNvPr id="36" name="Google Shape;31;p1">
                <a:extLst>
                  <a:ext uri="{FF2B5EF4-FFF2-40B4-BE49-F238E27FC236}">
                    <a16:creationId xmlns:a16="http://schemas.microsoft.com/office/drawing/2014/main" id="{CB0D96A5-3006-7115-1E17-DA379ACF5A79}"/>
                  </a:ext>
                </a:extLst>
              </p:cNvPr>
              <p:cNvGrpSpPr/>
              <p:nvPr/>
            </p:nvGrpSpPr>
            <p:grpSpPr>
              <a:xfrm>
                <a:off x="-13" y="-2"/>
                <a:ext cx="734711" cy="786452"/>
                <a:chOff x="-12" y="0"/>
                <a:chExt cx="734709" cy="786451"/>
              </a:xfrm>
            </p:grpSpPr>
            <p:sp>
              <p:nvSpPr>
                <p:cNvPr id="38" name="Google Shape;32;p1">
                  <a:extLst>
                    <a:ext uri="{FF2B5EF4-FFF2-40B4-BE49-F238E27FC236}">
                      <a16:creationId xmlns:a16="http://schemas.microsoft.com/office/drawing/2014/main" id="{F9BF9DB7-18AA-802C-F2B3-C1F6DE76D59E}"/>
                    </a:ext>
                  </a:extLst>
                </p:cNvPr>
                <p:cNvSpPr/>
                <p:nvPr/>
              </p:nvSpPr>
              <p:spPr>
                <a:xfrm rot="16200000">
                  <a:off x="115033" y="-78740"/>
                  <a:ext cx="513917" cy="6713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39" name="Google Shape;33;p1">
                  <a:extLst>
                    <a:ext uri="{FF2B5EF4-FFF2-40B4-BE49-F238E27FC236}">
                      <a16:creationId xmlns:a16="http://schemas.microsoft.com/office/drawing/2014/main" id="{BCB3467A-70B1-940D-D448-5835EFD3AFEA}"/>
                    </a:ext>
                  </a:extLst>
                </p:cNvPr>
                <p:cNvSpPr/>
                <p:nvPr/>
              </p:nvSpPr>
              <p:spPr>
                <a:xfrm rot="16200000">
                  <a:off x="113431" y="184380"/>
                  <a:ext cx="513706" cy="690437"/>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nvGrpSpPr>
                <p:cNvPr id="40" name="Google Shape;34;p1">
                  <a:extLst>
                    <a:ext uri="{FF2B5EF4-FFF2-40B4-BE49-F238E27FC236}">
                      <a16:creationId xmlns:a16="http://schemas.microsoft.com/office/drawing/2014/main" id="{2220DBCB-21C5-E60C-534A-2DF6F9EC759E}"/>
                    </a:ext>
                  </a:extLst>
                </p:cNvPr>
                <p:cNvGrpSpPr/>
                <p:nvPr/>
              </p:nvGrpSpPr>
              <p:grpSpPr>
                <a:xfrm>
                  <a:off x="-13" y="291353"/>
                  <a:ext cx="734711" cy="452923"/>
                  <a:chOff x="-12" y="0"/>
                  <a:chExt cx="734709" cy="452921"/>
                </a:xfrm>
              </p:grpSpPr>
              <p:sp>
                <p:nvSpPr>
                  <p:cNvPr id="56" name="Google Shape;35;p1">
                    <a:extLst>
                      <a:ext uri="{FF2B5EF4-FFF2-40B4-BE49-F238E27FC236}">
                        <a16:creationId xmlns:a16="http://schemas.microsoft.com/office/drawing/2014/main" id="{C284FFC4-6DD3-E82B-D3A7-2547B73F3F93}"/>
                      </a:ext>
                    </a:extLst>
                  </p:cNvPr>
                  <p:cNvSpPr/>
                  <p:nvPr/>
                </p:nvSpPr>
                <p:spPr>
                  <a:xfrm rot="16200000">
                    <a:off x="348738" y="-259004"/>
                    <a:ext cx="41268" cy="730652"/>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57" name="Google Shape;36;p1">
                    <a:extLst>
                      <a:ext uri="{FF2B5EF4-FFF2-40B4-BE49-F238E27FC236}">
                        <a16:creationId xmlns:a16="http://schemas.microsoft.com/office/drawing/2014/main" id="{FE0DAD69-0DA9-0F6E-133B-F2F39BE2EA44}"/>
                      </a:ext>
                    </a:extLst>
                  </p:cNvPr>
                  <p:cNvSpPr/>
                  <p:nvPr/>
                </p:nvSpPr>
                <p:spPr>
                  <a:xfrm rot="16200000">
                    <a:off x="357531" y="-313999"/>
                    <a:ext cx="29313" cy="65730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58" name="Google Shape;37;p1">
                    <a:extLst>
                      <a:ext uri="{FF2B5EF4-FFF2-40B4-BE49-F238E27FC236}">
                        <a16:creationId xmlns:a16="http://schemas.microsoft.com/office/drawing/2014/main" id="{82B2A70C-F5B1-5B08-2DF6-152D3C63A0A9}"/>
                      </a:ext>
                    </a:extLst>
                  </p:cNvPr>
                  <p:cNvSpPr/>
                  <p:nvPr/>
                </p:nvSpPr>
                <p:spPr>
                  <a:xfrm rot="16200000">
                    <a:off x="355079" y="93595"/>
                    <a:ext cx="29313" cy="689342"/>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59" name="Google Shape;38;p1">
                    <a:extLst>
                      <a:ext uri="{FF2B5EF4-FFF2-40B4-BE49-F238E27FC236}">
                        <a16:creationId xmlns:a16="http://schemas.microsoft.com/office/drawing/2014/main" id="{D8C6B1D5-318A-1D11-CAA1-81334E79DB50}"/>
                      </a:ext>
                    </a:extLst>
                  </p:cNvPr>
                  <p:cNvSpPr/>
                  <p:nvPr/>
                </p:nvSpPr>
                <p:spPr>
                  <a:xfrm rot="16200000">
                    <a:off x="344679" y="4864"/>
                    <a:ext cx="41269" cy="730652"/>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60" name="Google Shape;39;p1">
                    <a:extLst>
                      <a:ext uri="{FF2B5EF4-FFF2-40B4-BE49-F238E27FC236}">
                        <a16:creationId xmlns:a16="http://schemas.microsoft.com/office/drawing/2014/main" id="{24C52F2B-F613-DBFB-C425-C058EDB9E3BF}"/>
                      </a:ext>
                    </a:extLst>
                  </p:cNvPr>
                  <p:cNvSpPr/>
                  <p:nvPr/>
                </p:nvSpPr>
                <p:spPr>
                  <a:xfrm rot="16200000">
                    <a:off x="298003" y="-87842"/>
                    <a:ext cx="29314" cy="388332"/>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61" name="Google Shape;40;p1">
                    <a:extLst>
                      <a:ext uri="{FF2B5EF4-FFF2-40B4-BE49-F238E27FC236}">
                        <a16:creationId xmlns:a16="http://schemas.microsoft.com/office/drawing/2014/main" id="{3997C95D-99EB-BEE6-9AE9-F441771B8460}"/>
                      </a:ext>
                    </a:extLst>
                  </p:cNvPr>
                  <p:cNvSpPr/>
                  <p:nvPr/>
                </p:nvSpPr>
                <p:spPr>
                  <a:xfrm rot="16200000">
                    <a:off x="298003" y="176025"/>
                    <a:ext cx="29313" cy="388332"/>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grpSp>
              <p:nvGrpSpPr>
                <p:cNvPr id="41" name="Google Shape;41;p1">
                  <a:extLst>
                    <a:ext uri="{FF2B5EF4-FFF2-40B4-BE49-F238E27FC236}">
                      <a16:creationId xmlns:a16="http://schemas.microsoft.com/office/drawing/2014/main" id="{EE889055-BB06-5243-5717-807F8190CBBC}"/>
                    </a:ext>
                  </a:extLst>
                </p:cNvPr>
                <p:cNvGrpSpPr/>
                <p:nvPr/>
              </p:nvGrpSpPr>
              <p:grpSpPr>
                <a:xfrm>
                  <a:off x="325196" y="483070"/>
                  <a:ext cx="93594" cy="93069"/>
                  <a:chOff x="-1" y="0"/>
                  <a:chExt cx="93592" cy="93068"/>
                </a:xfrm>
              </p:grpSpPr>
              <p:grpSp>
                <p:nvGrpSpPr>
                  <p:cNvPr id="52" name="Google Shape;42;p1">
                    <a:extLst>
                      <a:ext uri="{FF2B5EF4-FFF2-40B4-BE49-F238E27FC236}">
                        <a16:creationId xmlns:a16="http://schemas.microsoft.com/office/drawing/2014/main" id="{6CBEF472-D6B7-EF63-3164-A5B92B85E090}"/>
                      </a:ext>
                    </a:extLst>
                  </p:cNvPr>
                  <p:cNvGrpSpPr/>
                  <p:nvPr/>
                </p:nvGrpSpPr>
                <p:grpSpPr>
                  <a:xfrm>
                    <a:off x="-2" y="0"/>
                    <a:ext cx="93594" cy="93069"/>
                    <a:chOff x="0" y="1"/>
                    <a:chExt cx="93592" cy="93068"/>
                  </a:xfrm>
                </p:grpSpPr>
                <p:sp>
                  <p:nvSpPr>
                    <p:cNvPr id="54" name="Google Shape;43;p1">
                      <a:extLst>
                        <a:ext uri="{FF2B5EF4-FFF2-40B4-BE49-F238E27FC236}">
                          <a16:creationId xmlns:a16="http://schemas.microsoft.com/office/drawing/2014/main" id="{15C0DCFD-C23C-4C7C-55B4-14C059B2164B}"/>
                        </a:ext>
                      </a:extLst>
                    </p:cNvPr>
                    <p:cNvSpPr/>
                    <p:nvPr/>
                  </p:nvSpPr>
                  <p:spPr>
                    <a:xfrm rot="16200000">
                      <a:off x="5810" y="2977"/>
                      <a:ext cx="87799" cy="87767"/>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55" name="Google Shape;44;p1">
                      <a:extLst>
                        <a:ext uri="{FF2B5EF4-FFF2-40B4-BE49-F238E27FC236}">
                          <a16:creationId xmlns:a16="http://schemas.microsoft.com/office/drawing/2014/main" id="{F055E114-B9C9-387D-3AA6-E32042CA91CB}"/>
                        </a:ext>
                      </a:extLst>
                    </p:cNvPr>
                    <p:cNvSpPr/>
                    <p:nvPr/>
                  </p:nvSpPr>
                  <p:spPr>
                    <a:xfrm rot="16200000">
                      <a:off x="-15" y="15"/>
                      <a:ext cx="93069" cy="93041"/>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sp>
                <p:nvSpPr>
                  <p:cNvPr id="53" name="Google Shape;45;p1">
                    <a:extLst>
                      <a:ext uri="{FF2B5EF4-FFF2-40B4-BE49-F238E27FC236}">
                        <a16:creationId xmlns:a16="http://schemas.microsoft.com/office/drawing/2014/main" id="{4C0FCD22-C878-CA88-0645-71E67D7E9024}"/>
                      </a:ext>
                    </a:extLst>
                  </p:cNvPr>
                  <p:cNvSpPr/>
                  <p:nvPr/>
                </p:nvSpPr>
                <p:spPr>
                  <a:xfrm rot="16200000">
                    <a:off x="8601" y="8354"/>
                    <a:ext cx="76385" cy="76354"/>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grpSp>
              <p:nvGrpSpPr>
                <p:cNvPr id="42" name="Google Shape;46;p1">
                  <a:extLst>
                    <a:ext uri="{FF2B5EF4-FFF2-40B4-BE49-F238E27FC236}">
                      <a16:creationId xmlns:a16="http://schemas.microsoft.com/office/drawing/2014/main" id="{5C2CF532-42AB-5253-D531-DD1179F6FF39}"/>
                    </a:ext>
                  </a:extLst>
                </p:cNvPr>
                <p:cNvGrpSpPr/>
                <p:nvPr/>
              </p:nvGrpSpPr>
              <p:grpSpPr>
                <a:xfrm>
                  <a:off x="104891" y="483071"/>
                  <a:ext cx="93591" cy="93069"/>
                  <a:chOff x="-1" y="1"/>
                  <a:chExt cx="93590" cy="93068"/>
                </a:xfrm>
              </p:grpSpPr>
              <p:grpSp>
                <p:nvGrpSpPr>
                  <p:cNvPr id="48" name="Google Shape;47;p1">
                    <a:extLst>
                      <a:ext uri="{FF2B5EF4-FFF2-40B4-BE49-F238E27FC236}">
                        <a16:creationId xmlns:a16="http://schemas.microsoft.com/office/drawing/2014/main" id="{16A0C954-3841-462B-F883-1F666F96BA43}"/>
                      </a:ext>
                    </a:extLst>
                  </p:cNvPr>
                  <p:cNvGrpSpPr/>
                  <p:nvPr/>
                </p:nvGrpSpPr>
                <p:grpSpPr>
                  <a:xfrm>
                    <a:off x="-2" y="1"/>
                    <a:ext cx="93592" cy="93069"/>
                    <a:chOff x="0" y="1"/>
                    <a:chExt cx="93590" cy="93068"/>
                  </a:xfrm>
                </p:grpSpPr>
                <p:sp>
                  <p:nvSpPr>
                    <p:cNvPr id="50" name="Google Shape;48;p1">
                      <a:extLst>
                        <a:ext uri="{FF2B5EF4-FFF2-40B4-BE49-F238E27FC236}">
                          <a16:creationId xmlns:a16="http://schemas.microsoft.com/office/drawing/2014/main" id="{822491BC-22CF-1C00-8368-CCCD948180F1}"/>
                        </a:ext>
                      </a:extLst>
                    </p:cNvPr>
                    <p:cNvSpPr/>
                    <p:nvPr/>
                  </p:nvSpPr>
                  <p:spPr>
                    <a:xfrm rot="16200000">
                      <a:off x="5809" y="2978"/>
                      <a:ext cx="87799" cy="87765"/>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51" name="Google Shape;49;p1">
                      <a:extLst>
                        <a:ext uri="{FF2B5EF4-FFF2-40B4-BE49-F238E27FC236}">
                          <a16:creationId xmlns:a16="http://schemas.microsoft.com/office/drawing/2014/main" id="{A54D0BCE-9D6D-3F7C-0291-426851910C27}"/>
                        </a:ext>
                      </a:extLst>
                    </p:cNvPr>
                    <p:cNvSpPr/>
                    <p:nvPr/>
                  </p:nvSpPr>
                  <p:spPr>
                    <a:xfrm rot="16200000">
                      <a:off x="-16" y="16"/>
                      <a:ext cx="93069" cy="9303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sp>
                <p:nvSpPr>
                  <p:cNvPr id="49" name="Google Shape;50;p1">
                    <a:extLst>
                      <a:ext uri="{FF2B5EF4-FFF2-40B4-BE49-F238E27FC236}">
                        <a16:creationId xmlns:a16="http://schemas.microsoft.com/office/drawing/2014/main" id="{30962191-599D-6391-0597-1EC1CF2D27AB}"/>
                      </a:ext>
                    </a:extLst>
                  </p:cNvPr>
                  <p:cNvSpPr/>
                  <p:nvPr/>
                </p:nvSpPr>
                <p:spPr>
                  <a:xfrm rot="16200000">
                    <a:off x="8600" y="8354"/>
                    <a:ext cx="76384" cy="76352"/>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grpSp>
              <p:nvGrpSpPr>
                <p:cNvPr id="43" name="Google Shape;51;p1">
                  <a:extLst>
                    <a:ext uri="{FF2B5EF4-FFF2-40B4-BE49-F238E27FC236}">
                      <a16:creationId xmlns:a16="http://schemas.microsoft.com/office/drawing/2014/main" id="{4F41CFC7-4E20-3462-4FC5-B75C98A6EDA4}"/>
                    </a:ext>
                  </a:extLst>
                </p:cNvPr>
                <p:cNvGrpSpPr/>
                <p:nvPr/>
              </p:nvGrpSpPr>
              <p:grpSpPr>
                <a:xfrm>
                  <a:off x="509306" y="480404"/>
                  <a:ext cx="93592" cy="93069"/>
                  <a:chOff x="-1" y="1"/>
                  <a:chExt cx="93590" cy="93068"/>
                </a:xfrm>
              </p:grpSpPr>
              <p:grpSp>
                <p:nvGrpSpPr>
                  <p:cNvPr id="44" name="Google Shape;52;p1">
                    <a:extLst>
                      <a:ext uri="{FF2B5EF4-FFF2-40B4-BE49-F238E27FC236}">
                        <a16:creationId xmlns:a16="http://schemas.microsoft.com/office/drawing/2014/main" id="{2B5969BC-8DA3-2550-EC1E-C80253C7FF3F}"/>
                      </a:ext>
                    </a:extLst>
                  </p:cNvPr>
                  <p:cNvGrpSpPr/>
                  <p:nvPr/>
                </p:nvGrpSpPr>
                <p:grpSpPr>
                  <a:xfrm>
                    <a:off x="-2" y="1"/>
                    <a:ext cx="93592" cy="93069"/>
                    <a:chOff x="0" y="1"/>
                    <a:chExt cx="93590" cy="93068"/>
                  </a:xfrm>
                </p:grpSpPr>
                <p:sp>
                  <p:nvSpPr>
                    <p:cNvPr id="46" name="Google Shape;53;p1">
                      <a:extLst>
                        <a:ext uri="{FF2B5EF4-FFF2-40B4-BE49-F238E27FC236}">
                          <a16:creationId xmlns:a16="http://schemas.microsoft.com/office/drawing/2014/main" id="{4156DF94-2B7E-1560-D31D-4DF018703AEB}"/>
                        </a:ext>
                      </a:extLst>
                    </p:cNvPr>
                    <p:cNvSpPr/>
                    <p:nvPr/>
                  </p:nvSpPr>
                  <p:spPr>
                    <a:xfrm rot="16200000">
                      <a:off x="5809" y="2978"/>
                      <a:ext cx="87799" cy="87765"/>
                    </a:xfrm>
                    <a:prstGeom prst="ellipse">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sp>
                  <p:nvSpPr>
                    <p:cNvPr id="47" name="Google Shape;54;p1">
                      <a:extLst>
                        <a:ext uri="{FF2B5EF4-FFF2-40B4-BE49-F238E27FC236}">
                          <a16:creationId xmlns:a16="http://schemas.microsoft.com/office/drawing/2014/main" id="{D528569C-D0DE-D814-34A6-17B446F504EB}"/>
                        </a:ext>
                      </a:extLst>
                    </p:cNvPr>
                    <p:cNvSpPr/>
                    <p:nvPr/>
                  </p:nvSpPr>
                  <p:spPr>
                    <a:xfrm rot="16200000">
                      <a:off x="-16" y="16"/>
                      <a:ext cx="93069" cy="9303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sp>
                <p:nvSpPr>
                  <p:cNvPr id="45" name="Google Shape;55;p1">
                    <a:extLst>
                      <a:ext uri="{FF2B5EF4-FFF2-40B4-BE49-F238E27FC236}">
                        <a16:creationId xmlns:a16="http://schemas.microsoft.com/office/drawing/2014/main" id="{B9E25619-B95A-C604-67CA-D0BB623E656E}"/>
                      </a:ext>
                    </a:extLst>
                  </p:cNvPr>
                  <p:cNvSpPr/>
                  <p:nvPr/>
                </p:nvSpPr>
                <p:spPr>
                  <a:xfrm rot="16200000">
                    <a:off x="8600" y="8354"/>
                    <a:ext cx="76384" cy="76352"/>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grpSp>
          <p:sp>
            <p:nvSpPr>
              <p:cNvPr id="37" name="Google Shape;56;p1">
                <a:extLst>
                  <a:ext uri="{FF2B5EF4-FFF2-40B4-BE49-F238E27FC236}">
                    <a16:creationId xmlns:a16="http://schemas.microsoft.com/office/drawing/2014/main" id="{C7427928-78C3-8494-B6DF-5C034A74D767}"/>
                  </a:ext>
                </a:extLst>
              </p:cNvPr>
              <p:cNvSpPr/>
              <p:nvPr/>
            </p:nvSpPr>
            <p:spPr>
              <a:xfrm>
                <a:off x="329587" y="14628"/>
                <a:ext cx="373613" cy="255786"/>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lgn="ctr">
                  <a:defRPr>
                    <a:solidFill>
                      <a:srgbClr val="FFFFFF"/>
                    </a:solidFill>
                    <a:latin typeface="Avenir"/>
                    <a:ea typeface="Avenir"/>
                    <a:cs typeface="Avenir"/>
                    <a:sym typeface="Avenir Roman"/>
                  </a:defRPr>
                </a:pPr>
                <a:endParaRPr/>
              </a:p>
            </p:txBody>
          </p:sp>
        </p:grpSp>
        <p:grpSp>
          <p:nvGrpSpPr>
            <p:cNvPr id="33" name="Group">
              <a:extLst>
                <a:ext uri="{FF2B5EF4-FFF2-40B4-BE49-F238E27FC236}">
                  <a16:creationId xmlns:a16="http://schemas.microsoft.com/office/drawing/2014/main" id="{DB40D66D-ACB0-E61D-B9E4-8700472CCB48}"/>
                </a:ext>
              </a:extLst>
            </p:cNvPr>
            <p:cNvGrpSpPr/>
            <p:nvPr/>
          </p:nvGrpSpPr>
          <p:grpSpPr>
            <a:xfrm>
              <a:off x="262418" y="4019118"/>
              <a:ext cx="205985" cy="238871"/>
              <a:chOff x="0" y="0"/>
              <a:chExt cx="205984" cy="238869"/>
            </a:xfrm>
          </p:grpSpPr>
          <p:sp>
            <p:nvSpPr>
              <p:cNvPr id="34" name="Freeform 77">
                <a:extLst>
                  <a:ext uri="{FF2B5EF4-FFF2-40B4-BE49-F238E27FC236}">
                    <a16:creationId xmlns:a16="http://schemas.microsoft.com/office/drawing/2014/main" id="{4CD2FBB8-4005-C75F-D517-75EBD607C92D}"/>
                  </a:ext>
                </a:extLst>
              </p:cNvPr>
              <p:cNvSpPr/>
              <p:nvPr/>
            </p:nvSpPr>
            <p:spPr>
              <a:xfrm rot="10800000">
                <a:off x="115265" y="7831"/>
                <a:ext cx="90720" cy="231039"/>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 name="Freeform 78">
                <a:extLst>
                  <a:ext uri="{FF2B5EF4-FFF2-40B4-BE49-F238E27FC236}">
                    <a16:creationId xmlns:a16="http://schemas.microsoft.com/office/drawing/2014/main" id="{2A5EFA11-C4E9-CF4E-BB0B-35877FA65819}"/>
                  </a:ext>
                </a:extLst>
              </p:cNvPr>
              <p:cNvSpPr/>
              <p:nvPr/>
            </p:nvSpPr>
            <p:spPr>
              <a:xfrm rot="10800000">
                <a:off x="-1" y="0"/>
                <a:ext cx="95434" cy="238870"/>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sp>
        <p:nvSpPr>
          <p:cNvPr id="77" name="Rectangle : coins arrondis 76">
            <a:hlinkClick r:id="rId8" action="ppaction://hlinksldjump"/>
            <a:extLst>
              <a:ext uri="{FF2B5EF4-FFF2-40B4-BE49-F238E27FC236}">
                <a16:creationId xmlns:a16="http://schemas.microsoft.com/office/drawing/2014/main" id="{99FE644B-243F-EFF1-B78B-05385385DF13}"/>
              </a:ext>
            </a:extLst>
          </p:cNvPr>
          <p:cNvSpPr/>
          <p:nvPr/>
        </p:nvSpPr>
        <p:spPr>
          <a:xfrm>
            <a:off x="8988738" y="6352357"/>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sp>
        <p:nvSpPr>
          <p:cNvPr id="78" name="Rectangle : coins arrondis 77">
            <a:extLst>
              <a:ext uri="{FF2B5EF4-FFF2-40B4-BE49-F238E27FC236}">
                <a16:creationId xmlns:a16="http://schemas.microsoft.com/office/drawing/2014/main" id="{8F8D844F-347F-0C97-DC09-5B7A39F7B8E4}"/>
              </a:ext>
            </a:extLst>
          </p:cNvPr>
          <p:cNvSpPr/>
          <p:nvPr/>
        </p:nvSpPr>
        <p:spPr>
          <a:xfrm>
            <a:off x="112106" y="99840"/>
            <a:ext cx="5701732" cy="801629"/>
          </a:xfrm>
          <a:custGeom>
            <a:avLst/>
            <a:gdLst>
              <a:gd name="connsiteX0" fmla="*/ 0 w 5701732"/>
              <a:gd name="connsiteY0" fmla="*/ 133608 h 801629"/>
              <a:gd name="connsiteX1" fmla="*/ 133608 w 5701732"/>
              <a:gd name="connsiteY1" fmla="*/ 0 h 801629"/>
              <a:gd name="connsiteX2" fmla="*/ 812923 w 5701732"/>
              <a:gd name="connsiteY2" fmla="*/ 0 h 801629"/>
              <a:gd name="connsiteX3" fmla="*/ 1546582 w 5701732"/>
              <a:gd name="connsiteY3" fmla="*/ 0 h 801629"/>
              <a:gd name="connsiteX4" fmla="*/ 2225897 w 5701732"/>
              <a:gd name="connsiteY4" fmla="*/ 0 h 801629"/>
              <a:gd name="connsiteX5" fmla="*/ 2742176 w 5701732"/>
              <a:gd name="connsiteY5" fmla="*/ 0 h 801629"/>
              <a:gd name="connsiteX6" fmla="*/ 3530181 w 5701732"/>
              <a:gd name="connsiteY6" fmla="*/ 0 h 801629"/>
              <a:gd name="connsiteX7" fmla="*/ 4209495 w 5701732"/>
              <a:gd name="connsiteY7" fmla="*/ 0 h 801629"/>
              <a:gd name="connsiteX8" fmla="*/ 5568124 w 5701732"/>
              <a:gd name="connsiteY8" fmla="*/ 0 h 801629"/>
              <a:gd name="connsiteX9" fmla="*/ 5701732 w 5701732"/>
              <a:gd name="connsiteY9" fmla="*/ 133608 h 801629"/>
              <a:gd name="connsiteX10" fmla="*/ 5701732 w 5701732"/>
              <a:gd name="connsiteY10" fmla="*/ 668021 h 801629"/>
              <a:gd name="connsiteX11" fmla="*/ 5568124 w 5701732"/>
              <a:gd name="connsiteY11" fmla="*/ 801629 h 801629"/>
              <a:gd name="connsiteX12" fmla="*/ 4888810 w 5701732"/>
              <a:gd name="connsiteY12" fmla="*/ 801629 h 801629"/>
              <a:gd name="connsiteX13" fmla="*/ 4372530 w 5701732"/>
              <a:gd name="connsiteY13" fmla="*/ 801629 h 801629"/>
              <a:gd name="connsiteX14" fmla="*/ 3693216 w 5701732"/>
              <a:gd name="connsiteY14" fmla="*/ 801629 h 801629"/>
              <a:gd name="connsiteX15" fmla="*/ 3068247 w 5701732"/>
              <a:gd name="connsiteY15" fmla="*/ 801629 h 801629"/>
              <a:gd name="connsiteX16" fmla="*/ 2280242 w 5701732"/>
              <a:gd name="connsiteY16" fmla="*/ 801629 h 801629"/>
              <a:gd name="connsiteX17" fmla="*/ 1763963 w 5701732"/>
              <a:gd name="connsiteY17" fmla="*/ 801629 h 801629"/>
              <a:gd name="connsiteX18" fmla="*/ 1030303 w 5701732"/>
              <a:gd name="connsiteY18" fmla="*/ 801629 h 801629"/>
              <a:gd name="connsiteX19" fmla="*/ 133608 w 5701732"/>
              <a:gd name="connsiteY19" fmla="*/ 801629 h 801629"/>
              <a:gd name="connsiteX20" fmla="*/ 0 w 5701732"/>
              <a:gd name="connsiteY20" fmla="*/ 668021 h 801629"/>
              <a:gd name="connsiteX21" fmla="*/ 0 w 5701732"/>
              <a:gd name="connsiteY21" fmla="*/ 133608 h 80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01732" h="801629" fill="none" extrusionOk="0">
                <a:moveTo>
                  <a:pt x="0" y="133608"/>
                </a:moveTo>
                <a:cubicBezTo>
                  <a:pt x="1721" y="62570"/>
                  <a:pt x="67434" y="-4794"/>
                  <a:pt x="133608" y="0"/>
                </a:cubicBezTo>
                <a:cubicBezTo>
                  <a:pt x="428272" y="17467"/>
                  <a:pt x="629356" y="19354"/>
                  <a:pt x="812923" y="0"/>
                </a:cubicBezTo>
                <a:cubicBezTo>
                  <a:pt x="996491" y="-19354"/>
                  <a:pt x="1310692" y="-12251"/>
                  <a:pt x="1546582" y="0"/>
                </a:cubicBezTo>
                <a:cubicBezTo>
                  <a:pt x="1782472" y="12251"/>
                  <a:pt x="1892642" y="-16172"/>
                  <a:pt x="2225897" y="0"/>
                </a:cubicBezTo>
                <a:cubicBezTo>
                  <a:pt x="2559152" y="16172"/>
                  <a:pt x="2601654" y="-24549"/>
                  <a:pt x="2742176" y="0"/>
                </a:cubicBezTo>
                <a:cubicBezTo>
                  <a:pt x="2882698" y="24549"/>
                  <a:pt x="3281868" y="-17935"/>
                  <a:pt x="3530181" y="0"/>
                </a:cubicBezTo>
                <a:cubicBezTo>
                  <a:pt x="3778494" y="17935"/>
                  <a:pt x="4025218" y="-15457"/>
                  <a:pt x="4209495" y="0"/>
                </a:cubicBezTo>
                <a:cubicBezTo>
                  <a:pt x="4393772" y="15457"/>
                  <a:pt x="5238949" y="67261"/>
                  <a:pt x="5568124" y="0"/>
                </a:cubicBezTo>
                <a:cubicBezTo>
                  <a:pt x="5640289" y="1245"/>
                  <a:pt x="5717544" y="54890"/>
                  <a:pt x="5701732" y="133608"/>
                </a:cubicBezTo>
                <a:cubicBezTo>
                  <a:pt x="5680122" y="263609"/>
                  <a:pt x="5680700" y="446912"/>
                  <a:pt x="5701732" y="668021"/>
                </a:cubicBezTo>
                <a:cubicBezTo>
                  <a:pt x="5685116" y="739172"/>
                  <a:pt x="5644875" y="789478"/>
                  <a:pt x="5568124" y="801629"/>
                </a:cubicBezTo>
                <a:cubicBezTo>
                  <a:pt x="5237879" y="782117"/>
                  <a:pt x="5143628" y="775798"/>
                  <a:pt x="4888810" y="801629"/>
                </a:cubicBezTo>
                <a:cubicBezTo>
                  <a:pt x="4633992" y="827460"/>
                  <a:pt x="4514635" y="819607"/>
                  <a:pt x="4372530" y="801629"/>
                </a:cubicBezTo>
                <a:cubicBezTo>
                  <a:pt x="4230425" y="783651"/>
                  <a:pt x="3870547" y="793000"/>
                  <a:pt x="3693216" y="801629"/>
                </a:cubicBezTo>
                <a:cubicBezTo>
                  <a:pt x="3515885" y="810258"/>
                  <a:pt x="3339706" y="794177"/>
                  <a:pt x="3068247" y="801629"/>
                </a:cubicBezTo>
                <a:cubicBezTo>
                  <a:pt x="2796788" y="809081"/>
                  <a:pt x="2602544" y="779848"/>
                  <a:pt x="2280242" y="801629"/>
                </a:cubicBezTo>
                <a:cubicBezTo>
                  <a:pt x="1957941" y="823410"/>
                  <a:pt x="1961975" y="810434"/>
                  <a:pt x="1763963" y="801629"/>
                </a:cubicBezTo>
                <a:cubicBezTo>
                  <a:pt x="1565951" y="792824"/>
                  <a:pt x="1276718" y="805936"/>
                  <a:pt x="1030303" y="801629"/>
                </a:cubicBezTo>
                <a:cubicBezTo>
                  <a:pt x="783888" y="797322"/>
                  <a:pt x="380907" y="795813"/>
                  <a:pt x="133608" y="801629"/>
                </a:cubicBezTo>
                <a:cubicBezTo>
                  <a:pt x="52632" y="789961"/>
                  <a:pt x="-1966" y="750551"/>
                  <a:pt x="0" y="668021"/>
                </a:cubicBezTo>
                <a:cubicBezTo>
                  <a:pt x="10793" y="488072"/>
                  <a:pt x="14195" y="282985"/>
                  <a:pt x="0" y="133608"/>
                </a:cubicBezTo>
                <a:close/>
              </a:path>
              <a:path w="5701732" h="801629" stroke="0" extrusionOk="0">
                <a:moveTo>
                  <a:pt x="0" y="133608"/>
                </a:moveTo>
                <a:cubicBezTo>
                  <a:pt x="7766" y="44385"/>
                  <a:pt x="68540" y="3555"/>
                  <a:pt x="133608" y="0"/>
                </a:cubicBezTo>
                <a:cubicBezTo>
                  <a:pt x="425520" y="-28854"/>
                  <a:pt x="616639" y="-15374"/>
                  <a:pt x="867268" y="0"/>
                </a:cubicBezTo>
                <a:cubicBezTo>
                  <a:pt x="1117897" y="15374"/>
                  <a:pt x="1242944" y="-27199"/>
                  <a:pt x="1492237" y="0"/>
                </a:cubicBezTo>
                <a:cubicBezTo>
                  <a:pt x="1741530" y="27199"/>
                  <a:pt x="1872460" y="27171"/>
                  <a:pt x="2171552" y="0"/>
                </a:cubicBezTo>
                <a:cubicBezTo>
                  <a:pt x="2470645" y="-27171"/>
                  <a:pt x="2511682" y="-14598"/>
                  <a:pt x="2850866" y="0"/>
                </a:cubicBezTo>
                <a:cubicBezTo>
                  <a:pt x="3190050" y="14598"/>
                  <a:pt x="3345811" y="-13813"/>
                  <a:pt x="3475835" y="0"/>
                </a:cubicBezTo>
                <a:cubicBezTo>
                  <a:pt x="3605859" y="13813"/>
                  <a:pt x="3801242" y="1390"/>
                  <a:pt x="4100805" y="0"/>
                </a:cubicBezTo>
                <a:cubicBezTo>
                  <a:pt x="4400368" y="-1390"/>
                  <a:pt x="4454978" y="28569"/>
                  <a:pt x="4780119" y="0"/>
                </a:cubicBezTo>
                <a:cubicBezTo>
                  <a:pt x="5105260" y="-28569"/>
                  <a:pt x="5249928" y="35518"/>
                  <a:pt x="5568124" y="0"/>
                </a:cubicBezTo>
                <a:cubicBezTo>
                  <a:pt x="5653460" y="10134"/>
                  <a:pt x="5716503" y="54829"/>
                  <a:pt x="5701732" y="133608"/>
                </a:cubicBezTo>
                <a:cubicBezTo>
                  <a:pt x="5675766" y="245806"/>
                  <a:pt x="5678129" y="438118"/>
                  <a:pt x="5701732" y="668021"/>
                </a:cubicBezTo>
                <a:cubicBezTo>
                  <a:pt x="5695566" y="725466"/>
                  <a:pt x="5651867" y="803235"/>
                  <a:pt x="5568124" y="801629"/>
                </a:cubicBezTo>
                <a:cubicBezTo>
                  <a:pt x="5463663" y="820310"/>
                  <a:pt x="5248910" y="805707"/>
                  <a:pt x="5051845" y="801629"/>
                </a:cubicBezTo>
                <a:cubicBezTo>
                  <a:pt x="4854780" y="797551"/>
                  <a:pt x="4653740" y="780188"/>
                  <a:pt x="4263840" y="801629"/>
                </a:cubicBezTo>
                <a:cubicBezTo>
                  <a:pt x="3873940" y="823070"/>
                  <a:pt x="3882112" y="825702"/>
                  <a:pt x="3638871" y="801629"/>
                </a:cubicBezTo>
                <a:cubicBezTo>
                  <a:pt x="3395630" y="777556"/>
                  <a:pt x="3036723" y="826255"/>
                  <a:pt x="2850866" y="801629"/>
                </a:cubicBezTo>
                <a:cubicBezTo>
                  <a:pt x="2665010" y="777003"/>
                  <a:pt x="2330531" y="772844"/>
                  <a:pt x="2171552" y="801629"/>
                </a:cubicBezTo>
                <a:cubicBezTo>
                  <a:pt x="2012573" y="830414"/>
                  <a:pt x="1880728" y="778352"/>
                  <a:pt x="1655272" y="801629"/>
                </a:cubicBezTo>
                <a:cubicBezTo>
                  <a:pt x="1429816" y="824906"/>
                  <a:pt x="1390305" y="820350"/>
                  <a:pt x="1138993" y="801629"/>
                </a:cubicBezTo>
                <a:cubicBezTo>
                  <a:pt x="887681" y="782908"/>
                  <a:pt x="489134" y="839989"/>
                  <a:pt x="133608" y="801629"/>
                </a:cubicBezTo>
                <a:cubicBezTo>
                  <a:pt x="75739" y="794833"/>
                  <a:pt x="-7294" y="752491"/>
                  <a:pt x="0" y="668021"/>
                </a:cubicBezTo>
                <a:cubicBezTo>
                  <a:pt x="1162" y="511313"/>
                  <a:pt x="17651" y="365767"/>
                  <a:pt x="0" y="133608"/>
                </a:cubicBezTo>
                <a:close/>
              </a:path>
            </a:pathLst>
          </a:custGeom>
          <a:solidFill>
            <a:srgbClr val="79D302"/>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dirty="0">
                <a:latin typeface="Averia" panose="02000603000000000004" pitchFamily="2" charset="0"/>
              </a:rPr>
              <a:t>Les objectifs du programme de l’éducation à la vie affective et relationnelle</a:t>
            </a:r>
          </a:p>
        </p:txBody>
      </p:sp>
      <p:sp>
        <p:nvSpPr>
          <p:cNvPr id="79" name="Rectangle : coins arrondis 78">
            <a:extLst>
              <a:ext uri="{FF2B5EF4-FFF2-40B4-BE49-F238E27FC236}">
                <a16:creationId xmlns:a16="http://schemas.microsoft.com/office/drawing/2014/main" id="{F2FDAE18-ED0A-A887-7CFC-E726107982E3}"/>
              </a:ext>
            </a:extLst>
          </p:cNvPr>
          <p:cNvSpPr/>
          <p:nvPr/>
        </p:nvSpPr>
        <p:spPr>
          <a:xfrm>
            <a:off x="5969656" y="332501"/>
            <a:ext cx="6110238" cy="955435"/>
          </a:xfrm>
          <a:prstGeom prst="roundRect">
            <a:avLst/>
          </a:prstGeom>
          <a:solidFill>
            <a:srgbClr val="00BE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Le respect des autres</a:t>
            </a:r>
          </a:p>
        </p:txBody>
      </p:sp>
      <p:sp>
        <p:nvSpPr>
          <p:cNvPr id="85" name="TextBox 52">
            <a:extLst>
              <a:ext uri="{FF2B5EF4-FFF2-40B4-BE49-F238E27FC236}">
                <a16:creationId xmlns:a16="http://schemas.microsoft.com/office/drawing/2014/main" id="{1DDC3880-AB6E-A396-6A04-C2D5DB061B70}"/>
              </a:ext>
            </a:extLst>
          </p:cNvPr>
          <p:cNvSpPr txBox="1"/>
          <p:nvPr/>
        </p:nvSpPr>
        <p:spPr>
          <a:xfrm>
            <a:off x="3733099" y="1776604"/>
            <a:ext cx="1809061"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fr-FR" sz="1600" dirty="0">
                <a:latin typeface="Averia" panose="02000603000000000004" pitchFamily="2" charset="0"/>
              </a:rPr>
              <a:t>Prévenir les discriminations</a:t>
            </a:r>
            <a:endParaRPr sz="1600" dirty="0">
              <a:latin typeface="Averia" panose="02000603000000000004" pitchFamily="2" charset="0"/>
            </a:endParaRPr>
          </a:p>
        </p:txBody>
      </p:sp>
      <p:sp>
        <p:nvSpPr>
          <p:cNvPr id="86" name="TextBox 52">
            <a:extLst>
              <a:ext uri="{FF2B5EF4-FFF2-40B4-BE49-F238E27FC236}">
                <a16:creationId xmlns:a16="http://schemas.microsoft.com/office/drawing/2014/main" id="{4069B8E9-F462-3E57-215C-B38868F8F045}"/>
              </a:ext>
            </a:extLst>
          </p:cNvPr>
          <p:cNvSpPr txBox="1"/>
          <p:nvPr/>
        </p:nvSpPr>
        <p:spPr>
          <a:xfrm>
            <a:off x="516170" y="4600843"/>
            <a:ext cx="1488009"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fr-FR" sz="1600" dirty="0">
                <a:latin typeface="Averia" panose="02000603000000000004" pitchFamily="2" charset="0"/>
              </a:rPr>
              <a:t>Promouvoir l’égalité</a:t>
            </a:r>
            <a:endParaRPr sz="1600" dirty="0">
              <a:latin typeface="Averia" panose="02000603000000000004" pitchFamily="2" charset="0"/>
            </a:endParaRPr>
          </a:p>
        </p:txBody>
      </p:sp>
      <p:sp>
        <p:nvSpPr>
          <p:cNvPr id="87" name="TextBox 52">
            <a:extLst>
              <a:ext uri="{FF2B5EF4-FFF2-40B4-BE49-F238E27FC236}">
                <a16:creationId xmlns:a16="http://schemas.microsoft.com/office/drawing/2014/main" id="{F3ACD9BD-55BE-3B38-B3BD-C939E7370966}"/>
              </a:ext>
            </a:extLst>
          </p:cNvPr>
          <p:cNvSpPr txBox="1"/>
          <p:nvPr/>
        </p:nvSpPr>
        <p:spPr>
          <a:xfrm>
            <a:off x="4248261" y="4382458"/>
            <a:ext cx="1328949" cy="107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fr-FR" sz="1600" dirty="0">
                <a:latin typeface="Averia" panose="02000603000000000004" pitchFamily="2" charset="0"/>
              </a:rPr>
              <a:t>Lutter contre les violences et le harcèlement</a:t>
            </a:r>
            <a:endParaRPr sz="1600" dirty="0">
              <a:latin typeface="Averia" panose="02000603000000000004" pitchFamily="2" charset="0"/>
            </a:endParaRPr>
          </a:p>
        </p:txBody>
      </p:sp>
      <p:sp>
        <p:nvSpPr>
          <p:cNvPr id="89" name="Rectangle : coins arrondis 88">
            <a:extLst>
              <a:ext uri="{FF2B5EF4-FFF2-40B4-BE49-F238E27FC236}">
                <a16:creationId xmlns:a16="http://schemas.microsoft.com/office/drawing/2014/main" id="{5D385506-9F04-57B5-E5BC-430F21350C3B}"/>
              </a:ext>
            </a:extLst>
          </p:cNvPr>
          <p:cNvSpPr/>
          <p:nvPr/>
        </p:nvSpPr>
        <p:spPr>
          <a:xfrm>
            <a:off x="5969656" y="1922482"/>
            <a:ext cx="6110238" cy="955435"/>
          </a:xfrm>
          <a:prstGeom prst="roundRect">
            <a:avLst/>
          </a:prstGeom>
          <a:solidFill>
            <a:srgbClr val="FF8D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Lutter contre les propos homophobes, de discrimination selon le genre</a:t>
            </a:r>
          </a:p>
        </p:txBody>
      </p:sp>
      <p:sp>
        <p:nvSpPr>
          <p:cNvPr id="90" name="Rectangle : coins arrondis 89">
            <a:extLst>
              <a:ext uri="{FF2B5EF4-FFF2-40B4-BE49-F238E27FC236}">
                <a16:creationId xmlns:a16="http://schemas.microsoft.com/office/drawing/2014/main" id="{D56FA7A2-9A04-A327-0A84-73DE673CC5C0}"/>
              </a:ext>
            </a:extLst>
          </p:cNvPr>
          <p:cNvSpPr/>
          <p:nvPr/>
        </p:nvSpPr>
        <p:spPr>
          <a:xfrm>
            <a:off x="5969656" y="3389628"/>
            <a:ext cx="6110238" cy="1413338"/>
          </a:xfrm>
          <a:prstGeom prst="roundRect">
            <a:avLst/>
          </a:prstGeom>
          <a:solidFill>
            <a:srgbClr val="B9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Encourager les élèves à venir demande de l’aide (en lien avec le programme de lutte contre le harcèlement (PHARE). • Elle éduque au principe du consentement et contribue à la prévention des différentes formes de violences, notamment des violences sexistes et sexuelles.</a:t>
            </a:r>
          </a:p>
        </p:txBody>
      </p:sp>
      <p:sp>
        <p:nvSpPr>
          <p:cNvPr id="91" name="Rectangle : coins arrondis 90">
            <a:extLst>
              <a:ext uri="{FF2B5EF4-FFF2-40B4-BE49-F238E27FC236}">
                <a16:creationId xmlns:a16="http://schemas.microsoft.com/office/drawing/2014/main" id="{392E2EB6-EB91-0DCC-DC9A-F1F38D0071E4}"/>
              </a:ext>
            </a:extLst>
          </p:cNvPr>
          <p:cNvSpPr/>
          <p:nvPr/>
        </p:nvSpPr>
        <p:spPr>
          <a:xfrm>
            <a:off x="5969656" y="5270793"/>
            <a:ext cx="6110238" cy="955435"/>
          </a:xfrm>
          <a:prstGeom prst="roundRect">
            <a:avLst/>
          </a:prstGeom>
          <a:solidFill>
            <a:srgbClr val="79D3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L’égalité entre garçons et filles.</a:t>
            </a:r>
          </a:p>
        </p:txBody>
      </p:sp>
      <p:sp>
        <p:nvSpPr>
          <p:cNvPr id="92" name="Rectangle : coins arrondis 91">
            <a:hlinkClick r:id="rId9" action="ppaction://hlinksldjump"/>
            <a:extLst>
              <a:ext uri="{FF2B5EF4-FFF2-40B4-BE49-F238E27FC236}">
                <a16:creationId xmlns:a16="http://schemas.microsoft.com/office/drawing/2014/main" id="{72550BF6-DA61-3023-BB63-BCAB98421D8D}"/>
              </a:ext>
            </a:extLst>
          </p:cNvPr>
          <p:cNvSpPr/>
          <p:nvPr/>
        </p:nvSpPr>
        <p:spPr>
          <a:xfrm>
            <a:off x="5848379" y="6359255"/>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suivant</a:t>
            </a:r>
          </a:p>
        </p:txBody>
      </p:sp>
      <p:pic>
        <p:nvPicPr>
          <p:cNvPr id="93" name="Picture 4" descr="robinet ">
            <a:extLst>
              <a:ext uri="{FF2B5EF4-FFF2-40B4-BE49-F238E27FC236}">
                <a16:creationId xmlns:a16="http://schemas.microsoft.com/office/drawing/2014/main" id="{A14175B6-4EA5-EBCD-0ED7-2A2E31E9F9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5974" y="6384677"/>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2" grpId="0" animBg="1"/>
      <p:bldP spid="14" grpId="0" animBg="1"/>
      <p:bldP spid="16" grpId="0" animBg="1"/>
      <p:bldP spid="19" grpId="0" animBg="1"/>
      <p:bldP spid="79" grpId="0" animBg="1"/>
      <p:bldP spid="85" grpId="0" animBg="1"/>
      <p:bldP spid="86" grpId="0" animBg="1"/>
      <p:bldP spid="87" grpId="0" animBg="1"/>
      <p:bldP spid="89" grpId="0" animBg="1"/>
      <p:bldP spid="90" grpId="0" animBg="1"/>
      <p:bldP spid="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AFD2857-03A7-4D5D-B75A-3CAEB1470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sp>
        <p:nvSpPr>
          <p:cNvPr id="3" name="Rectangle : coins arrondis 2">
            <a:extLst>
              <a:ext uri="{FF2B5EF4-FFF2-40B4-BE49-F238E27FC236}">
                <a16:creationId xmlns:a16="http://schemas.microsoft.com/office/drawing/2014/main" id="{FFC2ADC1-0B59-E226-43FD-31E8316B42F8}"/>
              </a:ext>
            </a:extLst>
          </p:cNvPr>
          <p:cNvSpPr/>
          <p:nvPr/>
        </p:nvSpPr>
        <p:spPr>
          <a:xfrm>
            <a:off x="112106" y="99840"/>
            <a:ext cx="5813282" cy="398101"/>
          </a:xfrm>
          <a:custGeom>
            <a:avLst/>
            <a:gdLst>
              <a:gd name="connsiteX0" fmla="*/ 0 w 5813282"/>
              <a:gd name="connsiteY0" fmla="*/ 66351 h 398101"/>
              <a:gd name="connsiteX1" fmla="*/ 66351 w 5813282"/>
              <a:gd name="connsiteY1" fmla="*/ 0 h 398101"/>
              <a:gd name="connsiteX2" fmla="*/ 697527 w 5813282"/>
              <a:gd name="connsiteY2" fmla="*/ 0 h 398101"/>
              <a:gd name="connsiteX3" fmla="*/ 1158285 w 5813282"/>
              <a:gd name="connsiteY3" fmla="*/ 0 h 398101"/>
              <a:gd name="connsiteX4" fmla="*/ 1903072 w 5813282"/>
              <a:gd name="connsiteY4" fmla="*/ 0 h 398101"/>
              <a:gd name="connsiteX5" fmla="*/ 2534247 w 5813282"/>
              <a:gd name="connsiteY5" fmla="*/ 0 h 398101"/>
              <a:gd name="connsiteX6" fmla="*/ 3279035 w 5813282"/>
              <a:gd name="connsiteY6" fmla="*/ 0 h 398101"/>
              <a:gd name="connsiteX7" fmla="*/ 3853404 w 5813282"/>
              <a:gd name="connsiteY7" fmla="*/ 0 h 398101"/>
              <a:gd name="connsiteX8" fmla="*/ 4427774 w 5813282"/>
              <a:gd name="connsiteY8" fmla="*/ 0 h 398101"/>
              <a:gd name="connsiteX9" fmla="*/ 5002144 w 5813282"/>
              <a:gd name="connsiteY9" fmla="*/ 0 h 398101"/>
              <a:gd name="connsiteX10" fmla="*/ 5746931 w 5813282"/>
              <a:gd name="connsiteY10" fmla="*/ 0 h 398101"/>
              <a:gd name="connsiteX11" fmla="*/ 5813282 w 5813282"/>
              <a:gd name="connsiteY11" fmla="*/ 66351 h 398101"/>
              <a:gd name="connsiteX12" fmla="*/ 5813282 w 5813282"/>
              <a:gd name="connsiteY12" fmla="*/ 331750 h 398101"/>
              <a:gd name="connsiteX13" fmla="*/ 5746931 w 5813282"/>
              <a:gd name="connsiteY13" fmla="*/ 398101 h 398101"/>
              <a:gd name="connsiteX14" fmla="*/ 5172561 w 5813282"/>
              <a:gd name="connsiteY14" fmla="*/ 398101 h 398101"/>
              <a:gd name="connsiteX15" fmla="*/ 4711803 w 5813282"/>
              <a:gd name="connsiteY15" fmla="*/ 398101 h 398101"/>
              <a:gd name="connsiteX16" fmla="*/ 4023822 w 5813282"/>
              <a:gd name="connsiteY16" fmla="*/ 398101 h 398101"/>
              <a:gd name="connsiteX17" fmla="*/ 3449452 w 5813282"/>
              <a:gd name="connsiteY17" fmla="*/ 398101 h 398101"/>
              <a:gd name="connsiteX18" fmla="*/ 2988694 w 5813282"/>
              <a:gd name="connsiteY18" fmla="*/ 398101 h 398101"/>
              <a:gd name="connsiteX19" fmla="*/ 2357518 w 5813282"/>
              <a:gd name="connsiteY19" fmla="*/ 398101 h 398101"/>
              <a:gd name="connsiteX20" fmla="*/ 1839954 w 5813282"/>
              <a:gd name="connsiteY20" fmla="*/ 398101 h 398101"/>
              <a:gd name="connsiteX21" fmla="*/ 1151973 w 5813282"/>
              <a:gd name="connsiteY21" fmla="*/ 398101 h 398101"/>
              <a:gd name="connsiteX22" fmla="*/ 691215 w 5813282"/>
              <a:gd name="connsiteY22" fmla="*/ 398101 h 398101"/>
              <a:gd name="connsiteX23" fmla="*/ 66351 w 5813282"/>
              <a:gd name="connsiteY23" fmla="*/ 398101 h 398101"/>
              <a:gd name="connsiteX24" fmla="*/ 0 w 5813282"/>
              <a:gd name="connsiteY24" fmla="*/ 331750 h 398101"/>
              <a:gd name="connsiteX25" fmla="*/ 0 w 5813282"/>
              <a:gd name="connsiteY25" fmla="*/ 66351 h 39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282" h="398101" fill="none" extrusionOk="0">
                <a:moveTo>
                  <a:pt x="0" y="66351"/>
                </a:moveTo>
                <a:cubicBezTo>
                  <a:pt x="1808" y="29141"/>
                  <a:pt x="29272" y="-3384"/>
                  <a:pt x="66351" y="0"/>
                </a:cubicBezTo>
                <a:cubicBezTo>
                  <a:pt x="380124" y="11986"/>
                  <a:pt x="517788" y="15473"/>
                  <a:pt x="697527" y="0"/>
                </a:cubicBezTo>
                <a:cubicBezTo>
                  <a:pt x="877266" y="-15473"/>
                  <a:pt x="1049469" y="5079"/>
                  <a:pt x="1158285" y="0"/>
                </a:cubicBezTo>
                <a:cubicBezTo>
                  <a:pt x="1267101" y="-5079"/>
                  <a:pt x="1707889" y="-14356"/>
                  <a:pt x="1903072" y="0"/>
                </a:cubicBezTo>
                <a:cubicBezTo>
                  <a:pt x="2098255" y="14356"/>
                  <a:pt x="2265817" y="-1185"/>
                  <a:pt x="2534247" y="0"/>
                </a:cubicBezTo>
                <a:cubicBezTo>
                  <a:pt x="2802677" y="1185"/>
                  <a:pt x="2985021" y="19119"/>
                  <a:pt x="3279035" y="0"/>
                </a:cubicBezTo>
                <a:cubicBezTo>
                  <a:pt x="3573049" y="-19119"/>
                  <a:pt x="3690303" y="18696"/>
                  <a:pt x="3853404" y="0"/>
                </a:cubicBezTo>
                <a:cubicBezTo>
                  <a:pt x="4016505" y="-18696"/>
                  <a:pt x="4239333" y="20618"/>
                  <a:pt x="4427774" y="0"/>
                </a:cubicBezTo>
                <a:cubicBezTo>
                  <a:pt x="4616215" y="-20618"/>
                  <a:pt x="4857665" y="-1714"/>
                  <a:pt x="5002144" y="0"/>
                </a:cubicBezTo>
                <a:cubicBezTo>
                  <a:pt x="5146623" y="1714"/>
                  <a:pt x="5424322" y="19439"/>
                  <a:pt x="5746931" y="0"/>
                </a:cubicBezTo>
                <a:cubicBezTo>
                  <a:pt x="5776043" y="3004"/>
                  <a:pt x="5815459" y="29543"/>
                  <a:pt x="5813282" y="66351"/>
                </a:cubicBezTo>
                <a:cubicBezTo>
                  <a:pt x="5804253" y="147474"/>
                  <a:pt x="5801364" y="232795"/>
                  <a:pt x="5813282" y="331750"/>
                </a:cubicBezTo>
                <a:cubicBezTo>
                  <a:pt x="5813642" y="366179"/>
                  <a:pt x="5783668" y="394688"/>
                  <a:pt x="5746931" y="398101"/>
                </a:cubicBezTo>
                <a:cubicBezTo>
                  <a:pt x="5629485" y="413107"/>
                  <a:pt x="5294367" y="402670"/>
                  <a:pt x="5172561" y="398101"/>
                </a:cubicBezTo>
                <a:cubicBezTo>
                  <a:pt x="5050755" y="393533"/>
                  <a:pt x="4817073" y="412925"/>
                  <a:pt x="4711803" y="398101"/>
                </a:cubicBezTo>
                <a:cubicBezTo>
                  <a:pt x="4606533" y="383277"/>
                  <a:pt x="4355237" y="397466"/>
                  <a:pt x="4023822" y="398101"/>
                </a:cubicBezTo>
                <a:cubicBezTo>
                  <a:pt x="3692407" y="398736"/>
                  <a:pt x="3696273" y="426317"/>
                  <a:pt x="3449452" y="398101"/>
                </a:cubicBezTo>
                <a:cubicBezTo>
                  <a:pt x="3202631" y="369886"/>
                  <a:pt x="3191998" y="393304"/>
                  <a:pt x="2988694" y="398101"/>
                </a:cubicBezTo>
                <a:cubicBezTo>
                  <a:pt x="2785390" y="402898"/>
                  <a:pt x="2510530" y="415943"/>
                  <a:pt x="2357518" y="398101"/>
                </a:cubicBezTo>
                <a:cubicBezTo>
                  <a:pt x="2204506" y="380259"/>
                  <a:pt x="2086123" y="383961"/>
                  <a:pt x="1839954" y="398101"/>
                </a:cubicBezTo>
                <a:cubicBezTo>
                  <a:pt x="1593785" y="412241"/>
                  <a:pt x="1392783" y="427692"/>
                  <a:pt x="1151973" y="398101"/>
                </a:cubicBezTo>
                <a:cubicBezTo>
                  <a:pt x="911163" y="368510"/>
                  <a:pt x="915001" y="385269"/>
                  <a:pt x="691215" y="398101"/>
                </a:cubicBezTo>
                <a:cubicBezTo>
                  <a:pt x="467429" y="410933"/>
                  <a:pt x="246364" y="426505"/>
                  <a:pt x="66351" y="398101"/>
                </a:cubicBezTo>
                <a:cubicBezTo>
                  <a:pt x="30896" y="398269"/>
                  <a:pt x="-2794" y="368232"/>
                  <a:pt x="0" y="331750"/>
                </a:cubicBezTo>
                <a:cubicBezTo>
                  <a:pt x="6809" y="223503"/>
                  <a:pt x="4741" y="198152"/>
                  <a:pt x="0" y="66351"/>
                </a:cubicBezTo>
                <a:close/>
              </a:path>
              <a:path w="5813282" h="398101" stroke="0" extrusionOk="0">
                <a:moveTo>
                  <a:pt x="0" y="66351"/>
                </a:moveTo>
                <a:cubicBezTo>
                  <a:pt x="3508" y="22735"/>
                  <a:pt x="37315" y="3101"/>
                  <a:pt x="66351" y="0"/>
                </a:cubicBezTo>
                <a:cubicBezTo>
                  <a:pt x="285328" y="15517"/>
                  <a:pt x="487325" y="7653"/>
                  <a:pt x="754332" y="0"/>
                </a:cubicBezTo>
                <a:cubicBezTo>
                  <a:pt x="1021339" y="-7653"/>
                  <a:pt x="1084138" y="1014"/>
                  <a:pt x="1328702" y="0"/>
                </a:cubicBezTo>
                <a:cubicBezTo>
                  <a:pt x="1573266" y="-1014"/>
                  <a:pt x="1795173" y="-1289"/>
                  <a:pt x="1959878" y="0"/>
                </a:cubicBezTo>
                <a:cubicBezTo>
                  <a:pt x="2124583" y="1289"/>
                  <a:pt x="2386024" y="-2541"/>
                  <a:pt x="2591053" y="0"/>
                </a:cubicBezTo>
                <a:cubicBezTo>
                  <a:pt x="2796082" y="2541"/>
                  <a:pt x="2932092" y="17197"/>
                  <a:pt x="3165423" y="0"/>
                </a:cubicBezTo>
                <a:cubicBezTo>
                  <a:pt x="3398754" y="-17197"/>
                  <a:pt x="3597702" y="19359"/>
                  <a:pt x="3739793" y="0"/>
                </a:cubicBezTo>
                <a:cubicBezTo>
                  <a:pt x="3881884" y="-19359"/>
                  <a:pt x="4097014" y="1526"/>
                  <a:pt x="4370968" y="0"/>
                </a:cubicBezTo>
                <a:cubicBezTo>
                  <a:pt x="4644922" y="-1526"/>
                  <a:pt x="4724333" y="26050"/>
                  <a:pt x="4945338" y="0"/>
                </a:cubicBezTo>
                <a:cubicBezTo>
                  <a:pt x="5166343" y="-26050"/>
                  <a:pt x="5376549" y="33745"/>
                  <a:pt x="5746931" y="0"/>
                </a:cubicBezTo>
                <a:cubicBezTo>
                  <a:pt x="5784857" y="-193"/>
                  <a:pt x="5819835" y="35662"/>
                  <a:pt x="5813282" y="66351"/>
                </a:cubicBezTo>
                <a:cubicBezTo>
                  <a:pt x="5814227" y="130162"/>
                  <a:pt x="5802763" y="265806"/>
                  <a:pt x="5813282" y="331750"/>
                </a:cubicBezTo>
                <a:cubicBezTo>
                  <a:pt x="5811545" y="375417"/>
                  <a:pt x="5784327" y="399148"/>
                  <a:pt x="5746931" y="398101"/>
                </a:cubicBezTo>
                <a:cubicBezTo>
                  <a:pt x="5442963" y="395917"/>
                  <a:pt x="5303512" y="412569"/>
                  <a:pt x="5115755" y="398101"/>
                </a:cubicBezTo>
                <a:cubicBezTo>
                  <a:pt x="4927998" y="383633"/>
                  <a:pt x="4823691" y="422351"/>
                  <a:pt x="4541386" y="398101"/>
                </a:cubicBezTo>
                <a:cubicBezTo>
                  <a:pt x="4259081" y="373851"/>
                  <a:pt x="4166603" y="366749"/>
                  <a:pt x="3796599" y="398101"/>
                </a:cubicBezTo>
                <a:cubicBezTo>
                  <a:pt x="3426595" y="429453"/>
                  <a:pt x="3299387" y="378012"/>
                  <a:pt x="3165423" y="398101"/>
                </a:cubicBezTo>
                <a:cubicBezTo>
                  <a:pt x="3031459" y="418190"/>
                  <a:pt x="2904692" y="392959"/>
                  <a:pt x="2704665" y="398101"/>
                </a:cubicBezTo>
                <a:cubicBezTo>
                  <a:pt x="2504638" y="403243"/>
                  <a:pt x="2448357" y="398464"/>
                  <a:pt x="2243907" y="398101"/>
                </a:cubicBezTo>
                <a:cubicBezTo>
                  <a:pt x="2039457" y="397738"/>
                  <a:pt x="1790129" y="401381"/>
                  <a:pt x="1555925" y="398101"/>
                </a:cubicBezTo>
                <a:cubicBezTo>
                  <a:pt x="1321721" y="394821"/>
                  <a:pt x="1026320" y="414005"/>
                  <a:pt x="867944" y="398101"/>
                </a:cubicBezTo>
                <a:cubicBezTo>
                  <a:pt x="709568" y="382197"/>
                  <a:pt x="341066" y="378402"/>
                  <a:pt x="66351" y="398101"/>
                </a:cubicBezTo>
                <a:cubicBezTo>
                  <a:pt x="30093" y="395529"/>
                  <a:pt x="-304" y="375620"/>
                  <a:pt x="0" y="331750"/>
                </a:cubicBezTo>
                <a:cubicBezTo>
                  <a:pt x="-4118" y="207972"/>
                  <a:pt x="-9750" y="121481"/>
                  <a:pt x="0" y="66351"/>
                </a:cubicBezTo>
                <a:close/>
              </a:path>
            </a:pathLst>
          </a:custGeom>
          <a:solidFill>
            <a:srgbClr val="79D302"/>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programmes dans le détail : le CM2</a:t>
            </a:r>
          </a:p>
        </p:txBody>
      </p:sp>
      <p:pic>
        <p:nvPicPr>
          <p:cNvPr id="1026" name="Picture 2" descr="Source code - Free seo and web icons">
            <a:hlinkClick r:id="rId3"/>
            <a:extLst>
              <a:ext uri="{FF2B5EF4-FFF2-40B4-BE49-F238E27FC236}">
                <a16:creationId xmlns:a16="http://schemas.microsoft.com/office/drawing/2014/main" id="{6B9DCE3C-5CDB-6BD5-CA67-5584C1BAB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2633" y="99840"/>
            <a:ext cx="545779" cy="5136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Shape">
            <a:extLst>
              <a:ext uri="{FF2B5EF4-FFF2-40B4-BE49-F238E27FC236}">
                <a16:creationId xmlns:a16="http://schemas.microsoft.com/office/drawing/2014/main" id="{528C6683-AC25-A644-B3F6-DADF2B020988}"/>
              </a:ext>
            </a:extLst>
          </p:cNvPr>
          <p:cNvSpPr/>
          <p:nvPr/>
        </p:nvSpPr>
        <p:spPr>
          <a:xfrm>
            <a:off x="112106" y="1448723"/>
            <a:ext cx="217489" cy="79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499">
                <a:srgbClr val="FF1000"/>
              </a:gs>
              <a:gs pos="56776">
                <a:srgbClr val="FF5B02"/>
              </a:gs>
              <a:gs pos="100000">
                <a:srgbClr val="FFA503"/>
              </a:gs>
            </a:gsLst>
            <a:lin ang="2089255"/>
          </a:gradFill>
          <a:ln w="12700">
            <a:miter lim="400000"/>
          </a:ln>
        </p:spPr>
        <p:txBody>
          <a:bodyPr lIns="45719" rIns="45719" anchor="ctr"/>
          <a:lstStyle/>
          <a:p>
            <a:endParaRPr/>
          </a:p>
        </p:txBody>
      </p:sp>
      <p:grpSp>
        <p:nvGrpSpPr>
          <p:cNvPr id="7" name="Group">
            <a:extLst>
              <a:ext uri="{FF2B5EF4-FFF2-40B4-BE49-F238E27FC236}">
                <a16:creationId xmlns:a16="http://schemas.microsoft.com/office/drawing/2014/main" id="{8952B234-8137-F677-B5D0-4CBA00E5E140}"/>
              </a:ext>
            </a:extLst>
          </p:cNvPr>
          <p:cNvGrpSpPr/>
          <p:nvPr/>
        </p:nvGrpSpPr>
        <p:grpSpPr>
          <a:xfrm>
            <a:off x="301181" y="701666"/>
            <a:ext cx="1005340" cy="4115650"/>
            <a:chOff x="0" y="0"/>
            <a:chExt cx="1005338" cy="5441045"/>
          </a:xfrm>
        </p:grpSpPr>
        <p:grpSp>
          <p:nvGrpSpPr>
            <p:cNvPr id="8" name="Group">
              <a:extLst>
                <a:ext uri="{FF2B5EF4-FFF2-40B4-BE49-F238E27FC236}">
                  <a16:creationId xmlns:a16="http://schemas.microsoft.com/office/drawing/2014/main" id="{F4BD0765-47CA-2524-BC12-9FAC104AED7B}"/>
                </a:ext>
              </a:extLst>
            </p:cNvPr>
            <p:cNvGrpSpPr/>
            <p:nvPr/>
          </p:nvGrpSpPr>
          <p:grpSpPr>
            <a:xfrm>
              <a:off x="-1" y="0"/>
              <a:ext cx="1005340" cy="4670221"/>
              <a:chOff x="0" y="0"/>
              <a:chExt cx="1005338" cy="4670220"/>
            </a:xfrm>
          </p:grpSpPr>
          <p:grpSp>
            <p:nvGrpSpPr>
              <p:cNvPr id="14" name="Group">
                <a:extLst>
                  <a:ext uri="{FF2B5EF4-FFF2-40B4-BE49-F238E27FC236}">
                    <a16:creationId xmlns:a16="http://schemas.microsoft.com/office/drawing/2014/main" id="{DC9D4556-3D6A-63C7-127C-EEDB9E54209B}"/>
                  </a:ext>
                </a:extLst>
              </p:cNvPr>
              <p:cNvGrpSpPr/>
              <p:nvPr/>
            </p:nvGrpSpPr>
            <p:grpSpPr>
              <a:xfrm>
                <a:off x="-1" y="0"/>
                <a:ext cx="1005340" cy="924307"/>
                <a:chOff x="0" y="0"/>
                <a:chExt cx="1005338" cy="924306"/>
              </a:xfrm>
            </p:grpSpPr>
            <p:sp>
              <p:nvSpPr>
                <p:cNvPr id="19" name="Rectangle: Rounded Corners 18">
                  <a:extLst>
                    <a:ext uri="{FF2B5EF4-FFF2-40B4-BE49-F238E27FC236}">
                      <a16:creationId xmlns:a16="http://schemas.microsoft.com/office/drawing/2014/main" id="{74BF7406-E4D5-68F8-F6E3-42413591FE9F}"/>
                    </a:ext>
                  </a:extLst>
                </p:cNvPr>
                <p:cNvSpPr/>
                <p:nvPr/>
              </p:nvSpPr>
              <p:spPr>
                <a:xfrm>
                  <a:off x="69841" y="0"/>
                  <a:ext cx="865657" cy="522946"/>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0" name="Group">
                  <a:extLst>
                    <a:ext uri="{FF2B5EF4-FFF2-40B4-BE49-F238E27FC236}">
                      <a16:creationId xmlns:a16="http://schemas.microsoft.com/office/drawing/2014/main" id="{802DF70F-C4D6-FF9A-823B-FCC4ECB65EE0}"/>
                    </a:ext>
                  </a:extLst>
                </p:cNvPr>
                <p:cNvGrpSpPr/>
                <p:nvPr/>
              </p:nvGrpSpPr>
              <p:grpSpPr>
                <a:xfrm>
                  <a:off x="0" y="328297"/>
                  <a:ext cx="1005339" cy="596010"/>
                  <a:chOff x="0" y="0"/>
                  <a:chExt cx="1005338" cy="596009"/>
                </a:xfrm>
              </p:grpSpPr>
              <p:sp>
                <p:nvSpPr>
                  <p:cNvPr id="21" name="Rectangle 22">
                    <a:extLst>
                      <a:ext uri="{FF2B5EF4-FFF2-40B4-BE49-F238E27FC236}">
                        <a16:creationId xmlns:a16="http://schemas.microsoft.com/office/drawing/2014/main" id="{C0D5B205-F1D9-1247-963A-91E5CD8AFF10}"/>
                      </a:ext>
                    </a:extLst>
                  </p:cNvPr>
                  <p:cNvSpPr/>
                  <p:nvPr/>
                </p:nvSpPr>
                <p:spPr>
                  <a:xfrm>
                    <a:off x="27880" y="0"/>
                    <a:ext cx="939103" cy="596010"/>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2" name="Rectangle 23">
                    <a:extLst>
                      <a:ext uri="{FF2B5EF4-FFF2-40B4-BE49-F238E27FC236}">
                        <a16:creationId xmlns:a16="http://schemas.microsoft.com/office/drawing/2014/main" id="{BBCA9C48-5C7C-71DC-56DF-22105CA7AC60}"/>
                      </a:ext>
                    </a:extLst>
                  </p:cNvPr>
                  <p:cNvSpPr/>
                  <p:nvPr/>
                </p:nvSpPr>
                <p:spPr>
                  <a:xfrm rot="10800000" flipH="1">
                    <a:off x="5118" y="27364"/>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3" name="Group 24">
                    <a:extLst>
                      <a:ext uri="{FF2B5EF4-FFF2-40B4-BE49-F238E27FC236}">
                        <a16:creationId xmlns:a16="http://schemas.microsoft.com/office/drawing/2014/main" id="{7F415DC1-DB9D-8681-10DA-9473C955F45F}"/>
                      </a:ext>
                    </a:extLst>
                  </p:cNvPr>
                  <p:cNvGrpSpPr/>
                  <p:nvPr/>
                </p:nvGrpSpPr>
                <p:grpSpPr>
                  <a:xfrm>
                    <a:off x="98238" y="225636"/>
                    <a:ext cx="806596" cy="106694"/>
                    <a:chOff x="0" y="0"/>
                    <a:chExt cx="806594" cy="106692"/>
                  </a:xfrm>
                </p:grpSpPr>
                <p:sp>
                  <p:nvSpPr>
                    <p:cNvPr id="29" name="Oval 30">
                      <a:extLst>
                        <a:ext uri="{FF2B5EF4-FFF2-40B4-BE49-F238E27FC236}">
                          <a16:creationId xmlns:a16="http://schemas.microsoft.com/office/drawing/2014/main" id="{E006FE62-75D1-EE59-B0E3-DE2D766AC983}"/>
                        </a:ext>
                      </a:extLst>
                    </p:cNvPr>
                    <p:cNvSpPr/>
                    <p:nvPr/>
                  </p:nvSpPr>
                  <p:spPr>
                    <a:xfrm>
                      <a:off x="351230" y="20310"/>
                      <a:ext cx="84582" cy="8638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0" name="Oval 31">
                      <a:extLst>
                        <a:ext uri="{FF2B5EF4-FFF2-40B4-BE49-F238E27FC236}">
                          <a16:creationId xmlns:a16="http://schemas.microsoft.com/office/drawing/2014/main" id="{B981C2EA-A91C-4F5B-428C-1236140A417D}"/>
                        </a:ext>
                      </a:extLst>
                    </p:cNvPr>
                    <p:cNvSpPr/>
                    <p:nvPr/>
                  </p:nvSpPr>
                  <p:spPr>
                    <a:xfrm>
                      <a:off x="545944" y="12305"/>
                      <a:ext cx="79493" cy="811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1" name="Oval 32">
                      <a:extLst>
                        <a:ext uri="{FF2B5EF4-FFF2-40B4-BE49-F238E27FC236}">
                          <a16:creationId xmlns:a16="http://schemas.microsoft.com/office/drawing/2014/main" id="{F986ED50-7A82-CAC1-16A6-5D29384C2D0B}"/>
                        </a:ext>
                      </a:extLst>
                    </p:cNvPr>
                    <p:cNvSpPr/>
                    <p:nvPr/>
                  </p:nvSpPr>
                  <p:spPr>
                    <a:xfrm>
                      <a:off x="735568" y="0"/>
                      <a:ext cx="71027" cy="72538"/>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4" name="Oval 33">
                      <a:extLst>
                        <a:ext uri="{FF2B5EF4-FFF2-40B4-BE49-F238E27FC236}">
                          <a16:creationId xmlns:a16="http://schemas.microsoft.com/office/drawing/2014/main" id="{9008844E-29BF-9325-70AB-41D21DBD111B}"/>
                        </a:ext>
                      </a:extLst>
                    </p:cNvPr>
                    <p:cNvSpPr/>
                    <p:nvPr/>
                  </p:nvSpPr>
                  <p:spPr>
                    <a:xfrm rot="5400000">
                      <a:off x="160759" y="23154"/>
                      <a:ext cx="81185" cy="79494"/>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5" name="Oval 34">
                      <a:extLst>
                        <a:ext uri="{FF2B5EF4-FFF2-40B4-BE49-F238E27FC236}">
                          <a16:creationId xmlns:a16="http://schemas.microsoft.com/office/drawing/2014/main" id="{3B7AC4B9-DDA5-20E1-5B09-39BFDDD443AD}"/>
                        </a:ext>
                      </a:extLst>
                    </p:cNvPr>
                    <p:cNvSpPr/>
                    <p:nvPr/>
                  </p:nvSpPr>
                  <p:spPr>
                    <a:xfrm rot="5400000">
                      <a:off x="-756" y="14291"/>
                      <a:ext cx="72538" cy="71027"/>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24" name="Rectangle 25">
                    <a:extLst>
                      <a:ext uri="{FF2B5EF4-FFF2-40B4-BE49-F238E27FC236}">
                        <a16:creationId xmlns:a16="http://schemas.microsoft.com/office/drawing/2014/main" id="{68394040-13CF-A788-85C9-77BE8F2B9E01}"/>
                      </a:ext>
                    </a:extLst>
                  </p:cNvPr>
                  <p:cNvSpPr/>
                  <p:nvPr/>
                </p:nvSpPr>
                <p:spPr>
                  <a:xfrm rot="10800000" flipH="1">
                    <a:off x="14925" y="156005"/>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5" name="Rectangle 26">
                    <a:extLst>
                      <a:ext uri="{FF2B5EF4-FFF2-40B4-BE49-F238E27FC236}">
                        <a16:creationId xmlns:a16="http://schemas.microsoft.com/office/drawing/2014/main" id="{BF38D2FC-F6C0-DDE2-552F-F6254DB2B314}"/>
                      </a:ext>
                    </a:extLst>
                  </p:cNvPr>
                  <p:cNvSpPr/>
                  <p:nvPr/>
                </p:nvSpPr>
                <p:spPr>
                  <a:xfrm rot="10800000" flipH="1">
                    <a:off x="5117" y="87568"/>
                    <a:ext cx="990414"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6" name="Rectangle 27">
                    <a:extLst>
                      <a:ext uri="{FF2B5EF4-FFF2-40B4-BE49-F238E27FC236}">
                        <a16:creationId xmlns:a16="http://schemas.microsoft.com/office/drawing/2014/main" id="{E3049B2D-7C08-8377-1214-E8E525CE6379}"/>
                      </a:ext>
                    </a:extLst>
                  </p:cNvPr>
                  <p:cNvSpPr/>
                  <p:nvPr/>
                </p:nvSpPr>
                <p:spPr>
                  <a:xfrm rot="10800000" flipH="1">
                    <a:off x="6202" y="370890"/>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7" name="Rectangle 28">
                    <a:extLst>
                      <a:ext uri="{FF2B5EF4-FFF2-40B4-BE49-F238E27FC236}">
                        <a16:creationId xmlns:a16="http://schemas.microsoft.com/office/drawing/2014/main" id="{1BF7B40B-EBB5-135C-415A-E426188C09CE}"/>
                      </a:ext>
                    </a:extLst>
                  </p:cNvPr>
                  <p:cNvSpPr/>
                  <p:nvPr/>
                </p:nvSpPr>
                <p:spPr>
                  <a:xfrm rot="10800000" flipH="1">
                    <a:off x="0" y="500186"/>
                    <a:ext cx="990413"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8" name="Rectangle 29">
                    <a:extLst>
                      <a:ext uri="{FF2B5EF4-FFF2-40B4-BE49-F238E27FC236}">
                        <a16:creationId xmlns:a16="http://schemas.microsoft.com/office/drawing/2014/main" id="{848DB08D-D6B2-EA25-5D9B-EDF2AF264E0B}"/>
                      </a:ext>
                    </a:extLst>
                  </p:cNvPr>
                  <p:cNvSpPr/>
                  <p:nvPr/>
                </p:nvSpPr>
                <p:spPr>
                  <a:xfrm rot="10800000" flipH="1">
                    <a:off x="0" y="435802"/>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grpSp>
            <p:nvGrpSpPr>
              <p:cNvPr id="15" name="Group">
                <a:extLst>
                  <a:ext uri="{FF2B5EF4-FFF2-40B4-BE49-F238E27FC236}">
                    <a16:creationId xmlns:a16="http://schemas.microsoft.com/office/drawing/2014/main" id="{A04D1E05-0EE0-4735-88CF-E38C73957FF0}"/>
                  </a:ext>
                </a:extLst>
              </p:cNvPr>
              <p:cNvGrpSpPr/>
              <p:nvPr/>
            </p:nvGrpSpPr>
            <p:grpSpPr>
              <a:xfrm>
                <a:off x="28561" y="922402"/>
                <a:ext cx="939582" cy="3747819"/>
                <a:chOff x="0" y="0"/>
                <a:chExt cx="939581" cy="3747818"/>
              </a:xfrm>
            </p:grpSpPr>
            <p:sp>
              <p:nvSpPr>
                <p:cNvPr id="16" name="Freeform 70">
                  <a:extLst>
                    <a:ext uri="{FF2B5EF4-FFF2-40B4-BE49-F238E27FC236}">
                      <a16:creationId xmlns:a16="http://schemas.microsoft.com/office/drawing/2014/main" id="{6515DFF3-C75F-A189-8E58-578577ACAA81}"/>
                    </a:ext>
                  </a:extLst>
                </p:cNvPr>
                <p:cNvSpPr/>
                <p:nvPr/>
              </p:nvSpPr>
              <p:spPr>
                <a:xfrm>
                  <a:off x="0" y="0"/>
                  <a:ext cx="244475" cy="3747819"/>
                </a:xfrm>
                <a:prstGeom prst="rect">
                  <a:avLst/>
                </a:prstGeom>
                <a:gradFill flip="none" rotWithShape="1">
                  <a:gsLst>
                    <a:gs pos="2419">
                      <a:srgbClr val="FF8A00"/>
                    </a:gs>
                    <a:gs pos="58057">
                      <a:srgbClr val="FFBA02"/>
                    </a:gs>
                    <a:gs pos="100000">
                      <a:srgbClr val="FFEA03"/>
                    </a:gs>
                  </a:gsLst>
                  <a:lin ang="11388616" scaled="0"/>
                </a:gradFill>
                <a:ln w="12700" cap="flat">
                  <a:noFill/>
                  <a:miter lim="400000"/>
                </a:ln>
                <a:effectLst/>
              </p:spPr>
              <p:txBody>
                <a:bodyPr wrap="square" lIns="45719" tIns="45719" rIns="45719" bIns="45719" numCol="1" anchor="ctr">
                  <a:noAutofit/>
                </a:bodyPr>
                <a:lstStyle/>
                <a:p>
                  <a:endParaRPr/>
                </a:p>
              </p:txBody>
            </p:sp>
            <p:sp>
              <p:nvSpPr>
                <p:cNvPr id="17" name="Freeform 68">
                  <a:extLst>
                    <a:ext uri="{FF2B5EF4-FFF2-40B4-BE49-F238E27FC236}">
                      <a16:creationId xmlns:a16="http://schemas.microsoft.com/office/drawing/2014/main" id="{8B2884A4-B632-6CF5-B5CA-D7239378700E}"/>
                    </a:ext>
                  </a:extLst>
                </p:cNvPr>
                <p:cNvSpPr/>
                <p:nvPr/>
              </p:nvSpPr>
              <p:spPr>
                <a:xfrm>
                  <a:off x="244474" y="0"/>
                  <a:ext cx="450633" cy="3747819"/>
                </a:xfrm>
                <a:prstGeom prst="rect">
                  <a:avLst/>
                </a:prstGeom>
                <a:gradFill flip="none" rotWithShape="1">
                  <a:gsLst>
                    <a:gs pos="2419">
                      <a:srgbClr val="FF8A00"/>
                    </a:gs>
                    <a:gs pos="58057">
                      <a:srgbClr val="FFBA02"/>
                    </a:gs>
                    <a:gs pos="100000">
                      <a:srgbClr val="FFEA03"/>
                    </a:gs>
                  </a:gsLst>
                  <a:lin ang="11312120" scaled="0"/>
                </a:gradFill>
                <a:ln w="12700" cap="flat">
                  <a:noFill/>
                  <a:miter lim="400000"/>
                </a:ln>
                <a:effectLst/>
              </p:spPr>
              <p:txBody>
                <a:bodyPr wrap="square" lIns="45719" tIns="45719" rIns="45719" bIns="45719" numCol="1" anchor="ctr">
                  <a:noAutofit/>
                </a:bodyPr>
                <a:lstStyle/>
                <a:p>
                  <a:endParaRPr/>
                </a:p>
              </p:txBody>
            </p:sp>
            <p:sp>
              <p:nvSpPr>
                <p:cNvPr id="18" name="Freeform 69">
                  <a:extLst>
                    <a:ext uri="{FF2B5EF4-FFF2-40B4-BE49-F238E27FC236}">
                      <a16:creationId xmlns:a16="http://schemas.microsoft.com/office/drawing/2014/main" id="{BED61B83-6BF7-9EE8-4269-D284FF6486E4}"/>
                    </a:ext>
                  </a:extLst>
                </p:cNvPr>
                <p:cNvSpPr/>
                <p:nvPr/>
              </p:nvSpPr>
              <p:spPr>
                <a:xfrm>
                  <a:off x="695106" y="0"/>
                  <a:ext cx="244476" cy="3747819"/>
                </a:xfrm>
                <a:prstGeom prst="rect">
                  <a:avLst/>
                </a:prstGeom>
                <a:gradFill flip="none" rotWithShape="1">
                  <a:gsLst>
                    <a:gs pos="2419">
                      <a:srgbClr val="FF8A00"/>
                    </a:gs>
                    <a:gs pos="58057">
                      <a:srgbClr val="FFBA02"/>
                    </a:gs>
                    <a:gs pos="100000">
                      <a:srgbClr val="FFEA03"/>
                    </a:gs>
                  </a:gsLst>
                  <a:lin ang="11820328" scaled="0"/>
                </a:gradFill>
                <a:ln w="12700" cap="flat">
                  <a:noFill/>
                  <a:miter lim="400000"/>
                </a:ln>
                <a:effectLst/>
              </p:spPr>
              <p:txBody>
                <a:bodyPr wrap="square" lIns="45719" tIns="45719" rIns="45719" bIns="45719" numCol="1" anchor="ctr">
                  <a:noAutofit/>
                </a:bodyPr>
                <a:lstStyle/>
                <a:p>
                  <a:endParaRPr/>
                </a:p>
              </p:txBody>
            </p:sp>
          </p:grpSp>
        </p:grpSp>
        <p:grpSp>
          <p:nvGrpSpPr>
            <p:cNvPr id="9" name="Group">
              <a:extLst>
                <a:ext uri="{FF2B5EF4-FFF2-40B4-BE49-F238E27FC236}">
                  <a16:creationId xmlns:a16="http://schemas.microsoft.com/office/drawing/2014/main" id="{91B55D65-03C3-DE30-C990-AD0C7E6F351F}"/>
                </a:ext>
              </a:extLst>
            </p:cNvPr>
            <p:cNvGrpSpPr/>
            <p:nvPr/>
          </p:nvGrpSpPr>
          <p:grpSpPr>
            <a:xfrm>
              <a:off x="20985" y="4598304"/>
              <a:ext cx="950125" cy="842742"/>
              <a:chOff x="-416" y="36"/>
              <a:chExt cx="950123" cy="842741"/>
            </a:xfrm>
          </p:grpSpPr>
          <p:sp>
            <p:nvSpPr>
              <p:cNvPr id="10" name="Shape">
                <a:extLst>
                  <a:ext uri="{FF2B5EF4-FFF2-40B4-BE49-F238E27FC236}">
                    <a16:creationId xmlns:a16="http://schemas.microsoft.com/office/drawing/2014/main" id="{74B543E9-BB5C-E4F1-F9EF-A1E180400103}"/>
                  </a:ext>
                </a:extLst>
              </p:cNvPr>
              <p:cNvSpPr/>
              <p:nvPr/>
            </p:nvSpPr>
            <p:spPr>
              <a:xfrm rot="12836">
                <a:off x="1115" y="12234"/>
                <a:ext cx="479656" cy="821530"/>
              </a:xfrm>
              <a:custGeom>
                <a:avLst/>
                <a:gdLst/>
                <a:ahLst/>
                <a:cxnLst>
                  <a:cxn ang="0">
                    <a:pos x="wd2" y="hd2"/>
                  </a:cxn>
                  <a:cxn ang="5400000">
                    <a:pos x="wd2" y="hd2"/>
                  </a:cxn>
                  <a:cxn ang="10800000">
                    <a:pos x="wd2" y="hd2"/>
                  </a:cxn>
                  <a:cxn ang="16200000">
                    <a:pos x="wd2" y="hd2"/>
                  </a:cxn>
                </a:cxnLst>
                <a:rect l="0" t="0" r="r" b="b"/>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11" name="Shape">
                <a:extLst>
                  <a:ext uri="{FF2B5EF4-FFF2-40B4-BE49-F238E27FC236}">
                    <a16:creationId xmlns:a16="http://schemas.microsoft.com/office/drawing/2014/main" id="{E81017C0-4317-9F38-EBCD-C2216AB679D0}"/>
                  </a:ext>
                </a:extLst>
              </p:cNvPr>
              <p:cNvSpPr/>
              <p:nvPr/>
            </p:nvSpPr>
            <p:spPr>
              <a:xfrm rot="12836" flipH="1">
                <a:off x="482530" y="12821"/>
                <a:ext cx="465643" cy="823118"/>
              </a:xfrm>
              <a:custGeom>
                <a:avLst/>
                <a:gdLst/>
                <a:ahLst/>
                <a:cxnLst>
                  <a:cxn ang="0">
                    <a:pos x="wd2" y="hd2"/>
                  </a:cxn>
                  <a:cxn ang="5400000">
                    <a:pos x="wd2" y="hd2"/>
                  </a:cxn>
                  <a:cxn ang="10800000">
                    <a:pos x="wd2" y="hd2"/>
                  </a:cxn>
                  <a:cxn ang="16200000">
                    <a:pos x="wd2" y="hd2"/>
                  </a:cxn>
                </a:cxnLst>
                <a:rect l="0" t="0" r="r" b="b"/>
                <a:pathLst>
                  <a:path w="21600" h="21284" extrusionOk="0">
                    <a:moveTo>
                      <a:pt x="0" y="1535"/>
                    </a:moveTo>
                    <a:cubicBezTo>
                      <a:pt x="347" y="1153"/>
                      <a:pt x="825" y="826"/>
                      <a:pt x="1399" y="584"/>
                    </a:cubicBezTo>
                    <a:cubicBezTo>
                      <a:pt x="3532" y="-316"/>
                      <a:pt x="6202" y="-13"/>
                      <a:pt x="8570" y="416"/>
                    </a:cubicBezTo>
                    <a:cubicBezTo>
                      <a:pt x="10493" y="765"/>
                      <a:pt x="12410" y="1203"/>
                      <a:pt x="14326" y="1738"/>
                    </a:cubicBezTo>
                    <a:lnTo>
                      <a:pt x="21600" y="21284"/>
                    </a:lnTo>
                    <a:lnTo>
                      <a:pt x="0" y="1535"/>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12" name="Shape">
                <a:extLst>
                  <a:ext uri="{FF2B5EF4-FFF2-40B4-BE49-F238E27FC236}">
                    <a16:creationId xmlns:a16="http://schemas.microsoft.com/office/drawing/2014/main" id="{F5CE3539-BF42-5ED2-7367-CEAD1DF48CC5}"/>
                  </a:ext>
                </a:extLst>
              </p:cNvPr>
              <p:cNvSpPr/>
              <p:nvPr/>
            </p:nvSpPr>
            <p:spPr>
              <a:xfrm rot="12836">
                <a:off x="320621" y="643"/>
                <a:ext cx="327050" cy="838830"/>
              </a:xfrm>
              <a:custGeom>
                <a:avLst/>
                <a:gdLst/>
                <a:ahLst/>
                <a:cxnLst>
                  <a:cxn ang="0">
                    <a:pos x="wd2" y="hd2"/>
                  </a:cxn>
                  <a:cxn ang="5400000">
                    <a:pos x="wd2" y="hd2"/>
                  </a:cxn>
                  <a:cxn ang="10800000">
                    <a:pos x="wd2" y="hd2"/>
                  </a:cxn>
                  <a:cxn ang="16200000">
                    <a:pos x="wd2" y="hd2"/>
                  </a:cxn>
                </a:cxnLst>
                <a:rect l="0" t="0" r="r" b="b"/>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13" name="Shape">
                <a:extLst>
                  <a:ext uri="{FF2B5EF4-FFF2-40B4-BE49-F238E27FC236}">
                    <a16:creationId xmlns:a16="http://schemas.microsoft.com/office/drawing/2014/main" id="{430C631A-7D7E-B14E-1B2A-C84AEC08BB15}"/>
                  </a:ext>
                </a:extLst>
              </p:cNvPr>
              <p:cNvSpPr/>
              <p:nvPr/>
            </p:nvSpPr>
            <p:spPr>
              <a:xfrm rot="12836">
                <a:off x="313125" y="544995"/>
                <a:ext cx="332531" cy="297163"/>
              </a:xfrm>
              <a:custGeom>
                <a:avLst/>
                <a:gdLst/>
                <a:ahLst/>
                <a:cxnLst>
                  <a:cxn ang="0">
                    <a:pos x="wd2" y="hd2"/>
                  </a:cxn>
                  <a:cxn ang="5400000">
                    <a:pos x="wd2" y="hd2"/>
                  </a:cxn>
                  <a:cxn ang="10800000">
                    <a:pos x="wd2" y="hd2"/>
                  </a:cxn>
                  <a:cxn ang="16200000">
                    <a:pos x="wd2" y="hd2"/>
                  </a:cxn>
                </a:cxnLst>
                <a:rect l="0" t="0" r="r" b="b"/>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pic>
        <p:nvPicPr>
          <p:cNvPr id="1034" name="TinyPPT_2019.png" descr="TinyPPT_2019.png">
            <a:extLst>
              <a:ext uri="{FF2B5EF4-FFF2-40B4-BE49-F238E27FC236}">
                <a16:creationId xmlns:a16="http://schemas.microsoft.com/office/drawing/2014/main" id="{E56D7549-68E4-826A-6AF1-4E423ADB74B0}"/>
              </a:ext>
            </a:extLst>
          </p:cNvPr>
          <p:cNvPicPr>
            <a:picLocks/>
          </p:cNvPicPr>
          <p:nvPr/>
        </p:nvPicPr>
        <p:blipFill>
          <a:blip r:embed="rId5">
            <a:alphaModFix amt="64876"/>
          </a:blip>
          <a:srcRect l="29878" t="18045"/>
          <a:stretch>
            <a:fillRect/>
          </a:stretch>
        </p:blipFill>
        <p:spPr>
          <a:xfrm>
            <a:off x="2156026" y="2100883"/>
            <a:ext cx="8606462" cy="840864"/>
          </a:xfrm>
          <a:prstGeom prst="rect">
            <a:avLst/>
          </a:prstGeom>
          <a:ln w="12700">
            <a:miter lim="400000"/>
          </a:ln>
        </p:spPr>
      </p:pic>
      <p:grpSp>
        <p:nvGrpSpPr>
          <p:cNvPr id="1035" name="Group">
            <a:extLst>
              <a:ext uri="{FF2B5EF4-FFF2-40B4-BE49-F238E27FC236}">
                <a16:creationId xmlns:a16="http://schemas.microsoft.com/office/drawing/2014/main" id="{B2B6BAA2-C1D4-A6BC-72DD-DF8AC158AE4E}"/>
              </a:ext>
            </a:extLst>
          </p:cNvPr>
          <p:cNvGrpSpPr/>
          <p:nvPr/>
        </p:nvGrpSpPr>
        <p:grpSpPr>
          <a:xfrm>
            <a:off x="111727" y="1250940"/>
            <a:ext cx="9041326" cy="862293"/>
            <a:chOff x="15682" y="0"/>
            <a:chExt cx="4681934" cy="862292"/>
          </a:xfrm>
        </p:grpSpPr>
        <p:sp>
          <p:nvSpPr>
            <p:cNvPr id="1036" name="Shape">
              <a:extLst>
                <a:ext uri="{FF2B5EF4-FFF2-40B4-BE49-F238E27FC236}">
                  <a16:creationId xmlns:a16="http://schemas.microsoft.com/office/drawing/2014/main" id="{0B38F66F-05F1-FCD5-979D-9E8251E92345}"/>
                </a:ext>
              </a:extLst>
            </p:cNvPr>
            <p:cNvSpPr/>
            <p:nvPr/>
          </p:nvSpPr>
          <p:spPr>
            <a:xfrm>
              <a:off x="15682" y="0"/>
              <a:ext cx="4681935"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1037" name="Line">
              <a:extLst>
                <a:ext uri="{FF2B5EF4-FFF2-40B4-BE49-F238E27FC236}">
                  <a16:creationId xmlns:a16="http://schemas.microsoft.com/office/drawing/2014/main" id="{ED263017-EA83-BBFE-01FB-966CD521C42D}"/>
                </a:ext>
              </a:extLst>
            </p:cNvPr>
            <p:cNvSpPr/>
            <p:nvPr/>
          </p:nvSpPr>
          <p:spPr>
            <a:xfrm>
              <a:off x="44424" y="75166"/>
              <a:ext cx="4572812"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1038" name="TextBox 52">
            <a:extLst>
              <a:ext uri="{FF2B5EF4-FFF2-40B4-BE49-F238E27FC236}">
                <a16:creationId xmlns:a16="http://schemas.microsoft.com/office/drawing/2014/main" id="{68CF7F14-D947-CB28-7001-A3AD4AB2B811}"/>
              </a:ext>
            </a:extLst>
          </p:cNvPr>
          <p:cNvSpPr txBox="1"/>
          <p:nvPr/>
        </p:nvSpPr>
        <p:spPr>
          <a:xfrm>
            <a:off x="1074266" y="1332799"/>
            <a:ext cx="749936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Promouvoir des relations positives, apprendre à repérer et se protéger des</a:t>
            </a:r>
          </a:p>
          <a:p>
            <a:r>
              <a:rPr lang="fr-FR" sz="2000" dirty="0">
                <a:latin typeface="Acme" panose="02000706050000020004" pitchFamily="2" charset="0"/>
              </a:rPr>
              <a:t>violences sexistes et sexuelles.</a:t>
            </a:r>
            <a:endParaRPr sz="2000" dirty="0">
              <a:latin typeface="Acme" panose="02000706050000020004" pitchFamily="2" charset="0"/>
            </a:endParaRPr>
          </a:p>
        </p:txBody>
      </p:sp>
      <p:pic>
        <p:nvPicPr>
          <p:cNvPr id="1040" name="Picture 6" descr="Image associÃ©e">
            <a:extLst>
              <a:ext uri="{FF2B5EF4-FFF2-40B4-BE49-F238E27FC236}">
                <a16:creationId xmlns:a16="http://schemas.microsoft.com/office/drawing/2014/main" id="{4D1131E4-B4F4-EE3F-DCC4-A0D264D29A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73" y="1300081"/>
            <a:ext cx="806641" cy="806641"/>
          </a:xfrm>
          <a:prstGeom prst="rect">
            <a:avLst/>
          </a:prstGeom>
          <a:noFill/>
          <a:extLst>
            <a:ext uri="{909E8E84-426E-40DD-AFC4-6F175D3DCCD1}">
              <a14:hiddenFill xmlns:a14="http://schemas.microsoft.com/office/drawing/2010/main">
                <a:solidFill>
                  <a:srgbClr val="FFFFFF"/>
                </a:solidFill>
              </a14:hiddenFill>
            </a:ext>
          </a:extLst>
        </p:spPr>
      </p:pic>
      <p:sp>
        <p:nvSpPr>
          <p:cNvPr id="1046" name="Ellipse 1045">
            <a:extLst>
              <a:ext uri="{FF2B5EF4-FFF2-40B4-BE49-F238E27FC236}">
                <a16:creationId xmlns:a16="http://schemas.microsoft.com/office/drawing/2014/main" id="{D0232373-1BCF-D047-7B4A-4AE92D320C62}"/>
              </a:ext>
            </a:extLst>
          </p:cNvPr>
          <p:cNvSpPr/>
          <p:nvPr/>
        </p:nvSpPr>
        <p:spPr>
          <a:xfrm>
            <a:off x="8757601" y="1158339"/>
            <a:ext cx="3288628" cy="840864"/>
          </a:xfrm>
          <a:prstGeom prst="ellipse">
            <a:avLst/>
          </a:prstGeom>
          <a:solidFill>
            <a:srgbClr val="FF702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En lien avec le programme de sciences</a:t>
            </a:r>
          </a:p>
        </p:txBody>
      </p:sp>
      <p:sp>
        <p:nvSpPr>
          <p:cNvPr id="1047" name="Ellipse 1046">
            <a:extLst>
              <a:ext uri="{FF2B5EF4-FFF2-40B4-BE49-F238E27FC236}">
                <a16:creationId xmlns:a16="http://schemas.microsoft.com/office/drawing/2014/main" id="{0650FED3-279F-86F4-8306-E08D70D4C8CE}"/>
              </a:ext>
            </a:extLst>
          </p:cNvPr>
          <p:cNvSpPr/>
          <p:nvPr/>
        </p:nvSpPr>
        <p:spPr>
          <a:xfrm>
            <a:off x="5783656" y="77509"/>
            <a:ext cx="3288628" cy="840864"/>
          </a:xfrm>
          <a:prstGeom prst="ellipse">
            <a:avLst/>
          </a:prstGeom>
          <a:solidFill>
            <a:schemeClr val="bg2">
              <a:lumMod val="2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3 séances dans l’année. Une par axe</a:t>
            </a:r>
          </a:p>
        </p:txBody>
      </p:sp>
      <p:cxnSp>
        <p:nvCxnSpPr>
          <p:cNvPr id="1051" name="Connecteur : en angle 1050">
            <a:extLst>
              <a:ext uri="{FF2B5EF4-FFF2-40B4-BE49-F238E27FC236}">
                <a16:creationId xmlns:a16="http://schemas.microsoft.com/office/drawing/2014/main" id="{0A61433E-34E2-E5AC-30C0-D76B889F7CF4}"/>
              </a:ext>
            </a:extLst>
          </p:cNvPr>
          <p:cNvCxnSpPr>
            <a:cxnSpLocks/>
          </p:cNvCxnSpPr>
          <p:nvPr/>
        </p:nvCxnSpPr>
        <p:spPr>
          <a:xfrm rot="16200000" flipH="1">
            <a:off x="10284508" y="3231148"/>
            <a:ext cx="2968241" cy="287062"/>
          </a:xfrm>
          <a:prstGeom prst="bentConnector3">
            <a:avLst>
              <a:gd name="adj1" fmla="val 50000"/>
            </a:avLst>
          </a:prstGeom>
          <a:ln w="28575">
            <a:solidFill>
              <a:srgbClr val="FF702B"/>
            </a:solidFill>
            <a:tailEnd type="triangle"/>
          </a:ln>
        </p:spPr>
        <p:style>
          <a:lnRef idx="1">
            <a:schemeClr val="accent1"/>
          </a:lnRef>
          <a:fillRef idx="0">
            <a:schemeClr val="accent1"/>
          </a:fillRef>
          <a:effectRef idx="0">
            <a:schemeClr val="accent1"/>
          </a:effectRef>
          <a:fontRef idx="minor">
            <a:schemeClr val="tx1"/>
          </a:fontRef>
        </p:style>
      </p:cxnSp>
      <p:sp>
        <p:nvSpPr>
          <p:cNvPr id="1060" name="Rectangle : coins arrondis 1059">
            <a:hlinkClick r:id="rId7" action="ppaction://hlinksldjump"/>
            <a:extLst>
              <a:ext uri="{FF2B5EF4-FFF2-40B4-BE49-F238E27FC236}">
                <a16:creationId xmlns:a16="http://schemas.microsoft.com/office/drawing/2014/main" id="{A3124046-D3FE-F5C5-4494-FF6BC4F0010C}"/>
              </a:ext>
            </a:extLst>
          </p:cNvPr>
          <p:cNvSpPr/>
          <p:nvPr/>
        </p:nvSpPr>
        <p:spPr>
          <a:xfrm>
            <a:off x="62193" y="6353528"/>
            <a:ext cx="250828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suivant</a:t>
            </a:r>
          </a:p>
        </p:txBody>
      </p:sp>
      <p:pic>
        <p:nvPicPr>
          <p:cNvPr id="1061" name="Picture 4" descr="robinet ">
            <a:extLst>
              <a:ext uri="{FF2B5EF4-FFF2-40B4-BE49-F238E27FC236}">
                <a16:creationId xmlns:a16="http://schemas.microsoft.com/office/drawing/2014/main" id="{EF0B6215-F26D-62DD-3941-761795E423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6026" y="6374903"/>
            <a:ext cx="372215" cy="372215"/>
          </a:xfrm>
          <a:prstGeom prst="rect">
            <a:avLst/>
          </a:prstGeom>
          <a:noFill/>
          <a:extLst>
            <a:ext uri="{909E8E84-426E-40DD-AFC4-6F175D3DCCD1}">
              <a14:hiddenFill xmlns:a14="http://schemas.microsoft.com/office/drawing/2010/main">
                <a:solidFill>
                  <a:srgbClr val="FFFFFF"/>
                </a:solidFill>
              </a14:hiddenFill>
            </a:ext>
          </a:extLst>
        </p:spPr>
      </p:pic>
      <p:sp>
        <p:nvSpPr>
          <p:cNvPr id="1049" name="ZoneTexte 1048">
            <a:extLst>
              <a:ext uri="{FF2B5EF4-FFF2-40B4-BE49-F238E27FC236}">
                <a16:creationId xmlns:a16="http://schemas.microsoft.com/office/drawing/2014/main" id="{C71F522C-7549-8548-613C-7DFFF5C5BDBC}"/>
              </a:ext>
            </a:extLst>
          </p:cNvPr>
          <p:cNvSpPr txBox="1"/>
          <p:nvPr/>
        </p:nvSpPr>
        <p:spPr>
          <a:xfrm>
            <a:off x="3003666" y="2445800"/>
            <a:ext cx="9041328" cy="4278094"/>
          </a:xfrm>
          <a:custGeom>
            <a:avLst/>
            <a:gdLst>
              <a:gd name="connsiteX0" fmla="*/ 0 w 9041328"/>
              <a:gd name="connsiteY0" fmla="*/ 0 h 4278094"/>
              <a:gd name="connsiteX1" fmla="*/ 785900 w 9041328"/>
              <a:gd name="connsiteY1" fmla="*/ 0 h 4278094"/>
              <a:gd name="connsiteX2" fmla="*/ 1481387 w 9041328"/>
              <a:gd name="connsiteY2" fmla="*/ 0 h 4278094"/>
              <a:gd name="connsiteX3" fmla="*/ 2176874 w 9041328"/>
              <a:gd name="connsiteY3" fmla="*/ 0 h 4278094"/>
              <a:gd name="connsiteX4" fmla="*/ 2872360 w 9041328"/>
              <a:gd name="connsiteY4" fmla="*/ 0 h 4278094"/>
              <a:gd name="connsiteX5" fmla="*/ 3658260 w 9041328"/>
              <a:gd name="connsiteY5" fmla="*/ 0 h 4278094"/>
              <a:gd name="connsiteX6" fmla="*/ 4082507 w 9041328"/>
              <a:gd name="connsiteY6" fmla="*/ 0 h 4278094"/>
              <a:gd name="connsiteX7" fmla="*/ 4958821 w 9041328"/>
              <a:gd name="connsiteY7" fmla="*/ 0 h 4278094"/>
              <a:gd name="connsiteX8" fmla="*/ 5563894 w 9041328"/>
              <a:gd name="connsiteY8" fmla="*/ 0 h 4278094"/>
              <a:gd name="connsiteX9" fmla="*/ 6259381 w 9041328"/>
              <a:gd name="connsiteY9" fmla="*/ 0 h 4278094"/>
              <a:gd name="connsiteX10" fmla="*/ 6954868 w 9041328"/>
              <a:gd name="connsiteY10" fmla="*/ 0 h 4278094"/>
              <a:gd name="connsiteX11" fmla="*/ 7650354 w 9041328"/>
              <a:gd name="connsiteY11" fmla="*/ 0 h 4278094"/>
              <a:gd name="connsiteX12" fmla="*/ 8436255 w 9041328"/>
              <a:gd name="connsiteY12" fmla="*/ 0 h 4278094"/>
              <a:gd name="connsiteX13" fmla="*/ 9041328 w 9041328"/>
              <a:gd name="connsiteY13" fmla="*/ 0 h 4278094"/>
              <a:gd name="connsiteX14" fmla="*/ 9041328 w 9041328"/>
              <a:gd name="connsiteY14" fmla="*/ 611156 h 4278094"/>
              <a:gd name="connsiteX15" fmla="*/ 9041328 w 9041328"/>
              <a:gd name="connsiteY15" fmla="*/ 1222313 h 4278094"/>
              <a:gd name="connsiteX16" fmla="*/ 9041328 w 9041328"/>
              <a:gd name="connsiteY16" fmla="*/ 1919031 h 4278094"/>
              <a:gd name="connsiteX17" fmla="*/ 9041328 w 9041328"/>
              <a:gd name="connsiteY17" fmla="*/ 2401844 h 4278094"/>
              <a:gd name="connsiteX18" fmla="*/ 9041328 w 9041328"/>
              <a:gd name="connsiteY18" fmla="*/ 2927439 h 4278094"/>
              <a:gd name="connsiteX19" fmla="*/ 9041328 w 9041328"/>
              <a:gd name="connsiteY19" fmla="*/ 3581376 h 4278094"/>
              <a:gd name="connsiteX20" fmla="*/ 9041328 w 9041328"/>
              <a:gd name="connsiteY20" fmla="*/ 4278094 h 4278094"/>
              <a:gd name="connsiteX21" fmla="*/ 8165015 w 9041328"/>
              <a:gd name="connsiteY21" fmla="*/ 4278094 h 4278094"/>
              <a:gd name="connsiteX22" fmla="*/ 7740768 w 9041328"/>
              <a:gd name="connsiteY22" fmla="*/ 4278094 h 4278094"/>
              <a:gd name="connsiteX23" fmla="*/ 6864454 w 9041328"/>
              <a:gd name="connsiteY23" fmla="*/ 4278094 h 4278094"/>
              <a:gd name="connsiteX24" fmla="*/ 6440207 w 9041328"/>
              <a:gd name="connsiteY24" fmla="*/ 4278094 h 4278094"/>
              <a:gd name="connsiteX25" fmla="*/ 5744721 w 9041328"/>
              <a:gd name="connsiteY25" fmla="*/ 4278094 h 4278094"/>
              <a:gd name="connsiteX26" fmla="*/ 5230061 w 9041328"/>
              <a:gd name="connsiteY26" fmla="*/ 4278094 h 4278094"/>
              <a:gd name="connsiteX27" fmla="*/ 4715400 w 9041328"/>
              <a:gd name="connsiteY27" fmla="*/ 4278094 h 4278094"/>
              <a:gd name="connsiteX28" fmla="*/ 4200740 w 9041328"/>
              <a:gd name="connsiteY28" fmla="*/ 4278094 h 4278094"/>
              <a:gd name="connsiteX29" fmla="*/ 3414840 w 9041328"/>
              <a:gd name="connsiteY29" fmla="*/ 4278094 h 4278094"/>
              <a:gd name="connsiteX30" fmla="*/ 2628940 w 9041328"/>
              <a:gd name="connsiteY30" fmla="*/ 4278094 h 4278094"/>
              <a:gd name="connsiteX31" fmla="*/ 2114280 w 9041328"/>
              <a:gd name="connsiteY31" fmla="*/ 4278094 h 4278094"/>
              <a:gd name="connsiteX32" fmla="*/ 1599620 w 9041328"/>
              <a:gd name="connsiteY32" fmla="*/ 4278094 h 4278094"/>
              <a:gd name="connsiteX33" fmla="*/ 723306 w 9041328"/>
              <a:gd name="connsiteY33" fmla="*/ 4278094 h 4278094"/>
              <a:gd name="connsiteX34" fmla="*/ 0 w 9041328"/>
              <a:gd name="connsiteY34" fmla="*/ 4278094 h 4278094"/>
              <a:gd name="connsiteX35" fmla="*/ 0 w 9041328"/>
              <a:gd name="connsiteY35" fmla="*/ 3666938 h 4278094"/>
              <a:gd name="connsiteX36" fmla="*/ 0 w 9041328"/>
              <a:gd name="connsiteY36" fmla="*/ 3184124 h 4278094"/>
              <a:gd name="connsiteX37" fmla="*/ 0 w 9041328"/>
              <a:gd name="connsiteY37" fmla="*/ 2615749 h 4278094"/>
              <a:gd name="connsiteX38" fmla="*/ 0 w 9041328"/>
              <a:gd name="connsiteY38" fmla="*/ 1919031 h 4278094"/>
              <a:gd name="connsiteX39" fmla="*/ 0 w 9041328"/>
              <a:gd name="connsiteY39" fmla="*/ 1393436 h 4278094"/>
              <a:gd name="connsiteX40" fmla="*/ 0 w 9041328"/>
              <a:gd name="connsiteY40" fmla="*/ 825061 h 4278094"/>
              <a:gd name="connsiteX41" fmla="*/ 0 w 9041328"/>
              <a:gd name="connsiteY41" fmla="*/ 0 h 42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041328" h="4278094" fill="none" extrusionOk="0">
                <a:moveTo>
                  <a:pt x="0" y="0"/>
                </a:moveTo>
                <a:cubicBezTo>
                  <a:pt x="284308" y="-23407"/>
                  <a:pt x="581123" y="29927"/>
                  <a:pt x="785900" y="0"/>
                </a:cubicBezTo>
                <a:cubicBezTo>
                  <a:pt x="990677" y="-29927"/>
                  <a:pt x="1340118" y="34356"/>
                  <a:pt x="1481387" y="0"/>
                </a:cubicBezTo>
                <a:cubicBezTo>
                  <a:pt x="1622656" y="-34356"/>
                  <a:pt x="2000003" y="-24968"/>
                  <a:pt x="2176874" y="0"/>
                </a:cubicBezTo>
                <a:cubicBezTo>
                  <a:pt x="2353745" y="24968"/>
                  <a:pt x="2657731" y="-21254"/>
                  <a:pt x="2872360" y="0"/>
                </a:cubicBezTo>
                <a:cubicBezTo>
                  <a:pt x="3086989" y="21254"/>
                  <a:pt x="3284730" y="-21251"/>
                  <a:pt x="3658260" y="0"/>
                </a:cubicBezTo>
                <a:cubicBezTo>
                  <a:pt x="4031790" y="21251"/>
                  <a:pt x="3889553" y="17651"/>
                  <a:pt x="4082507" y="0"/>
                </a:cubicBezTo>
                <a:cubicBezTo>
                  <a:pt x="4275461" y="-17651"/>
                  <a:pt x="4697149" y="8371"/>
                  <a:pt x="4958821" y="0"/>
                </a:cubicBezTo>
                <a:cubicBezTo>
                  <a:pt x="5220493" y="-8371"/>
                  <a:pt x="5298156" y="-15747"/>
                  <a:pt x="5563894" y="0"/>
                </a:cubicBezTo>
                <a:cubicBezTo>
                  <a:pt x="5829632" y="15747"/>
                  <a:pt x="6068245" y="30286"/>
                  <a:pt x="6259381" y="0"/>
                </a:cubicBezTo>
                <a:cubicBezTo>
                  <a:pt x="6450517" y="-30286"/>
                  <a:pt x="6609691" y="30393"/>
                  <a:pt x="6954868" y="0"/>
                </a:cubicBezTo>
                <a:cubicBezTo>
                  <a:pt x="7300045" y="-30393"/>
                  <a:pt x="7368573" y="-21028"/>
                  <a:pt x="7650354" y="0"/>
                </a:cubicBezTo>
                <a:cubicBezTo>
                  <a:pt x="7932135" y="21028"/>
                  <a:pt x="8150628" y="19903"/>
                  <a:pt x="8436255" y="0"/>
                </a:cubicBezTo>
                <a:cubicBezTo>
                  <a:pt x="8721882" y="-19903"/>
                  <a:pt x="8848601" y="-18775"/>
                  <a:pt x="9041328" y="0"/>
                </a:cubicBezTo>
                <a:cubicBezTo>
                  <a:pt x="9020821" y="127820"/>
                  <a:pt x="9068082" y="401284"/>
                  <a:pt x="9041328" y="611156"/>
                </a:cubicBezTo>
                <a:cubicBezTo>
                  <a:pt x="9014574" y="821028"/>
                  <a:pt x="9028041" y="969703"/>
                  <a:pt x="9041328" y="1222313"/>
                </a:cubicBezTo>
                <a:cubicBezTo>
                  <a:pt x="9054615" y="1474923"/>
                  <a:pt x="9029745" y="1748986"/>
                  <a:pt x="9041328" y="1919031"/>
                </a:cubicBezTo>
                <a:cubicBezTo>
                  <a:pt x="9052911" y="2089076"/>
                  <a:pt x="9031880" y="2183290"/>
                  <a:pt x="9041328" y="2401844"/>
                </a:cubicBezTo>
                <a:cubicBezTo>
                  <a:pt x="9050776" y="2620398"/>
                  <a:pt x="9025807" y="2727829"/>
                  <a:pt x="9041328" y="2927439"/>
                </a:cubicBezTo>
                <a:cubicBezTo>
                  <a:pt x="9056849" y="3127050"/>
                  <a:pt x="9043949" y="3348180"/>
                  <a:pt x="9041328" y="3581376"/>
                </a:cubicBezTo>
                <a:cubicBezTo>
                  <a:pt x="9038707" y="3814572"/>
                  <a:pt x="9063307" y="4019847"/>
                  <a:pt x="9041328" y="4278094"/>
                </a:cubicBezTo>
                <a:cubicBezTo>
                  <a:pt x="8788515" y="4306968"/>
                  <a:pt x="8592352" y="4306837"/>
                  <a:pt x="8165015" y="4278094"/>
                </a:cubicBezTo>
                <a:cubicBezTo>
                  <a:pt x="7737678" y="4249351"/>
                  <a:pt x="7920606" y="4273668"/>
                  <a:pt x="7740768" y="4278094"/>
                </a:cubicBezTo>
                <a:cubicBezTo>
                  <a:pt x="7560930" y="4282520"/>
                  <a:pt x="7085575" y="4264551"/>
                  <a:pt x="6864454" y="4278094"/>
                </a:cubicBezTo>
                <a:cubicBezTo>
                  <a:pt x="6643333" y="4291637"/>
                  <a:pt x="6530125" y="4279441"/>
                  <a:pt x="6440207" y="4278094"/>
                </a:cubicBezTo>
                <a:cubicBezTo>
                  <a:pt x="6350289" y="4276747"/>
                  <a:pt x="6054075" y="4271090"/>
                  <a:pt x="5744721" y="4278094"/>
                </a:cubicBezTo>
                <a:cubicBezTo>
                  <a:pt x="5435367" y="4285098"/>
                  <a:pt x="5447766" y="4291022"/>
                  <a:pt x="5230061" y="4278094"/>
                </a:cubicBezTo>
                <a:cubicBezTo>
                  <a:pt x="5012356" y="4265166"/>
                  <a:pt x="4835718" y="4260867"/>
                  <a:pt x="4715400" y="4278094"/>
                </a:cubicBezTo>
                <a:cubicBezTo>
                  <a:pt x="4595082" y="4295321"/>
                  <a:pt x="4454799" y="4277972"/>
                  <a:pt x="4200740" y="4278094"/>
                </a:cubicBezTo>
                <a:cubicBezTo>
                  <a:pt x="3946681" y="4278216"/>
                  <a:pt x="3697690" y="4264675"/>
                  <a:pt x="3414840" y="4278094"/>
                </a:cubicBezTo>
                <a:cubicBezTo>
                  <a:pt x="3131990" y="4291513"/>
                  <a:pt x="2974775" y="4311953"/>
                  <a:pt x="2628940" y="4278094"/>
                </a:cubicBezTo>
                <a:cubicBezTo>
                  <a:pt x="2283105" y="4244235"/>
                  <a:pt x="2296472" y="4276059"/>
                  <a:pt x="2114280" y="4278094"/>
                </a:cubicBezTo>
                <a:cubicBezTo>
                  <a:pt x="1932088" y="4280129"/>
                  <a:pt x="1801159" y="4272153"/>
                  <a:pt x="1599620" y="4278094"/>
                </a:cubicBezTo>
                <a:cubicBezTo>
                  <a:pt x="1398081" y="4284035"/>
                  <a:pt x="1069472" y="4245144"/>
                  <a:pt x="723306" y="4278094"/>
                </a:cubicBezTo>
                <a:cubicBezTo>
                  <a:pt x="377140" y="4311044"/>
                  <a:pt x="246940" y="4293624"/>
                  <a:pt x="0" y="4278094"/>
                </a:cubicBezTo>
                <a:cubicBezTo>
                  <a:pt x="18824" y="4055179"/>
                  <a:pt x="2531" y="3828475"/>
                  <a:pt x="0" y="3666938"/>
                </a:cubicBezTo>
                <a:cubicBezTo>
                  <a:pt x="-2531" y="3505401"/>
                  <a:pt x="121" y="3391006"/>
                  <a:pt x="0" y="3184124"/>
                </a:cubicBezTo>
                <a:cubicBezTo>
                  <a:pt x="-121" y="2977242"/>
                  <a:pt x="-13453" y="2792010"/>
                  <a:pt x="0" y="2615749"/>
                </a:cubicBezTo>
                <a:cubicBezTo>
                  <a:pt x="13453" y="2439488"/>
                  <a:pt x="31845" y="2203412"/>
                  <a:pt x="0" y="1919031"/>
                </a:cubicBezTo>
                <a:cubicBezTo>
                  <a:pt x="-31845" y="1634650"/>
                  <a:pt x="8387" y="1558465"/>
                  <a:pt x="0" y="1393436"/>
                </a:cubicBezTo>
                <a:cubicBezTo>
                  <a:pt x="-8387" y="1228408"/>
                  <a:pt x="-589" y="956343"/>
                  <a:pt x="0" y="825061"/>
                </a:cubicBezTo>
                <a:cubicBezTo>
                  <a:pt x="589" y="693780"/>
                  <a:pt x="-35966" y="300383"/>
                  <a:pt x="0" y="0"/>
                </a:cubicBezTo>
                <a:close/>
              </a:path>
              <a:path w="9041328" h="4278094" stroke="0" extrusionOk="0">
                <a:moveTo>
                  <a:pt x="0" y="0"/>
                </a:moveTo>
                <a:cubicBezTo>
                  <a:pt x="376124" y="25881"/>
                  <a:pt x="571263" y="-28972"/>
                  <a:pt x="876313" y="0"/>
                </a:cubicBezTo>
                <a:cubicBezTo>
                  <a:pt x="1181363" y="28972"/>
                  <a:pt x="1199303" y="-15381"/>
                  <a:pt x="1300560" y="0"/>
                </a:cubicBezTo>
                <a:cubicBezTo>
                  <a:pt x="1401817" y="15381"/>
                  <a:pt x="1950242" y="-33869"/>
                  <a:pt x="2176874" y="0"/>
                </a:cubicBezTo>
                <a:cubicBezTo>
                  <a:pt x="2403506" y="33869"/>
                  <a:pt x="2522266" y="-21248"/>
                  <a:pt x="2691534" y="0"/>
                </a:cubicBezTo>
                <a:cubicBezTo>
                  <a:pt x="2860802" y="21248"/>
                  <a:pt x="3016647" y="5695"/>
                  <a:pt x="3206194" y="0"/>
                </a:cubicBezTo>
                <a:cubicBezTo>
                  <a:pt x="3395741" y="-5695"/>
                  <a:pt x="3554007" y="-3597"/>
                  <a:pt x="3720854" y="0"/>
                </a:cubicBezTo>
                <a:cubicBezTo>
                  <a:pt x="3887701" y="3597"/>
                  <a:pt x="4202669" y="18301"/>
                  <a:pt x="4325928" y="0"/>
                </a:cubicBezTo>
                <a:cubicBezTo>
                  <a:pt x="4449187" y="-18301"/>
                  <a:pt x="4703826" y="-879"/>
                  <a:pt x="4931001" y="0"/>
                </a:cubicBezTo>
                <a:cubicBezTo>
                  <a:pt x="5158176" y="879"/>
                  <a:pt x="5285946" y="-13205"/>
                  <a:pt x="5445661" y="0"/>
                </a:cubicBezTo>
                <a:cubicBezTo>
                  <a:pt x="5605376" y="13205"/>
                  <a:pt x="5814092" y="-7024"/>
                  <a:pt x="5960322" y="0"/>
                </a:cubicBezTo>
                <a:cubicBezTo>
                  <a:pt x="6106552" y="7024"/>
                  <a:pt x="6437583" y="-4746"/>
                  <a:pt x="6565395" y="0"/>
                </a:cubicBezTo>
                <a:cubicBezTo>
                  <a:pt x="6693207" y="4746"/>
                  <a:pt x="6886004" y="-7484"/>
                  <a:pt x="7170469" y="0"/>
                </a:cubicBezTo>
                <a:cubicBezTo>
                  <a:pt x="7454934" y="7484"/>
                  <a:pt x="7662861" y="19588"/>
                  <a:pt x="7865955" y="0"/>
                </a:cubicBezTo>
                <a:cubicBezTo>
                  <a:pt x="8069049" y="-19588"/>
                  <a:pt x="8742791" y="9981"/>
                  <a:pt x="9041328" y="0"/>
                </a:cubicBezTo>
                <a:cubicBezTo>
                  <a:pt x="9015563" y="251590"/>
                  <a:pt x="9069257" y="434204"/>
                  <a:pt x="9041328" y="611156"/>
                </a:cubicBezTo>
                <a:cubicBezTo>
                  <a:pt x="9013399" y="788108"/>
                  <a:pt x="9040257" y="947677"/>
                  <a:pt x="9041328" y="1222313"/>
                </a:cubicBezTo>
                <a:cubicBezTo>
                  <a:pt x="9042399" y="1496949"/>
                  <a:pt x="9058562" y="1537979"/>
                  <a:pt x="9041328" y="1747907"/>
                </a:cubicBezTo>
                <a:cubicBezTo>
                  <a:pt x="9024094" y="1957835"/>
                  <a:pt x="9039294" y="2190279"/>
                  <a:pt x="9041328" y="2359063"/>
                </a:cubicBezTo>
                <a:cubicBezTo>
                  <a:pt x="9043362" y="2527847"/>
                  <a:pt x="9015148" y="2799290"/>
                  <a:pt x="9041328" y="3055781"/>
                </a:cubicBezTo>
                <a:cubicBezTo>
                  <a:pt x="9067508" y="3312272"/>
                  <a:pt x="9065172" y="3484086"/>
                  <a:pt x="9041328" y="3752500"/>
                </a:cubicBezTo>
                <a:cubicBezTo>
                  <a:pt x="9017484" y="4020914"/>
                  <a:pt x="9061596" y="4162543"/>
                  <a:pt x="9041328" y="4278094"/>
                </a:cubicBezTo>
                <a:cubicBezTo>
                  <a:pt x="8732658" y="4252192"/>
                  <a:pt x="8684625" y="4278537"/>
                  <a:pt x="8345841" y="4278094"/>
                </a:cubicBezTo>
                <a:cubicBezTo>
                  <a:pt x="8007057" y="4277651"/>
                  <a:pt x="8034691" y="4300436"/>
                  <a:pt x="7831181" y="4278094"/>
                </a:cubicBezTo>
                <a:cubicBezTo>
                  <a:pt x="7627671" y="4255752"/>
                  <a:pt x="7481253" y="4273974"/>
                  <a:pt x="7135694" y="4278094"/>
                </a:cubicBezTo>
                <a:cubicBezTo>
                  <a:pt x="6790135" y="4282214"/>
                  <a:pt x="6812350" y="4263112"/>
                  <a:pt x="6621034" y="4278094"/>
                </a:cubicBezTo>
                <a:cubicBezTo>
                  <a:pt x="6429718" y="4293076"/>
                  <a:pt x="6207608" y="4313004"/>
                  <a:pt x="5835134" y="4278094"/>
                </a:cubicBezTo>
                <a:cubicBezTo>
                  <a:pt x="5462660" y="4243184"/>
                  <a:pt x="5525124" y="4284127"/>
                  <a:pt x="5410887" y="4278094"/>
                </a:cubicBezTo>
                <a:cubicBezTo>
                  <a:pt x="5296650" y="4272061"/>
                  <a:pt x="5051151" y="4276892"/>
                  <a:pt x="4896227" y="4278094"/>
                </a:cubicBezTo>
                <a:cubicBezTo>
                  <a:pt x="4741303" y="4279296"/>
                  <a:pt x="4294047" y="4274511"/>
                  <a:pt x="4019914" y="4278094"/>
                </a:cubicBezTo>
                <a:cubicBezTo>
                  <a:pt x="3745781" y="4281677"/>
                  <a:pt x="3742510" y="4276014"/>
                  <a:pt x="3595667" y="4278094"/>
                </a:cubicBezTo>
                <a:cubicBezTo>
                  <a:pt x="3448824" y="4280174"/>
                  <a:pt x="3067195" y="4240485"/>
                  <a:pt x="2809767" y="4278094"/>
                </a:cubicBezTo>
                <a:cubicBezTo>
                  <a:pt x="2552339" y="4315703"/>
                  <a:pt x="2198502" y="4257599"/>
                  <a:pt x="2023866" y="4278094"/>
                </a:cubicBezTo>
                <a:cubicBezTo>
                  <a:pt x="1849230" y="4298589"/>
                  <a:pt x="1467896" y="4264125"/>
                  <a:pt x="1328380" y="4278094"/>
                </a:cubicBezTo>
                <a:cubicBezTo>
                  <a:pt x="1188864" y="4292063"/>
                  <a:pt x="911309" y="4288941"/>
                  <a:pt x="723306" y="4278094"/>
                </a:cubicBezTo>
                <a:cubicBezTo>
                  <a:pt x="535303" y="4267247"/>
                  <a:pt x="299611" y="4300832"/>
                  <a:pt x="0" y="4278094"/>
                </a:cubicBezTo>
                <a:cubicBezTo>
                  <a:pt x="-33385" y="3984169"/>
                  <a:pt x="-6383" y="3772560"/>
                  <a:pt x="0" y="3581376"/>
                </a:cubicBezTo>
                <a:cubicBezTo>
                  <a:pt x="6383" y="3390192"/>
                  <a:pt x="2452" y="3215515"/>
                  <a:pt x="0" y="3098562"/>
                </a:cubicBezTo>
                <a:cubicBezTo>
                  <a:pt x="-2452" y="2981609"/>
                  <a:pt x="-5046" y="2744976"/>
                  <a:pt x="0" y="2572968"/>
                </a:cubicBezTo>
                <a:cubicBezTo>
                  <a:pt x="5046" y="2400960"/>
                  <a:pt x="32308" y="2122954"/>
                  <a:pt x="0" y="1919031"/>
                </a:cubicBezTo>
                <a:cubicBezTo>
                  <a:pt x="-32308" y="1715108"/>
                  <a:pt x="-14042" y="1523803"/>
                  <a:pt x="0" y="1350655"/>
                </a:cubicBezTo>
                <a:cubicBezTo>
                  <a:pt x="14042" y="1177507"/>
                  <a:pt x="26569" y="1001503"/>
                  <a:pt x="0" y="696718"/>
                </a:cubicBezTo>
                <a:cubicBezTo>
                  <a:pt x="-26569" y="391933"/>
                  <a:pt x="-1511" y="282187"/>
                  <a:pt x="0" y="0"/>
                </a:cubicBezTo>
                <a:close/>
              </a:path>
            </a:pathLst>
          </a:custGeom>
          <a:solidFill>
            <a:srgbClr val="FF702B"/>
          </a:solidFill>
          <a:ln w="28575">
            <a:solidFill>
              <a:schemeClr val="tx1"/>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wrap="square">
            <a:spAutoFit/>
          </a:bodyPr>
          <a:lstStyle/>
          <a:p>
            <a:pPr marL="285750" indent="-285750">
              <a:buFont typeface="Wingdings" panose="05000000000000000000" pitchFamily="2" charset="2"/>
              <a:buChar char="ü"/>
            </a:pPr>
            <a:r>
              <a:rPr lang="fr-FR" sz="1700" dirty="0">
                <a:solidFill>
                  <a:schemeClr val="bg1"/>
                </a:solidFill>
                <a:latin typeface="Averia" panose="02000603000000000004" pitchFamily="2" charset="0"/>
              </a:rPr>
              <a:t>Savoir que les relations entre individus peuvent traduire différents types de relations affectives (par exemple, l’affection entre amis, l’amour entre parents, l’amour au sein de la famille, l’amour entre partenaires) et qu’il existe des façons différentes d’exprimer son amour.</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Nommer divers sentiments qui peuvent être éprouvés dans les relations interpersonnelles.</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Exprimer ses émotions.</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Demander et s’assurer du consentement ;</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exprimer son consentement ou son refus ; comprendre et respecter le refus des autres.</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Comprendre qu’il existe des mots et des gestes qui constituent des violences : violences verbales, physiques, psychologiques, sexistes, sexuelles (dont l’inceste) ; savoir identifier ces situations et percevoir les relations d’emprise.</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Prendre conscience que les violences sexuelles, quel qu’en soit l’auteur, constituent toujours une violation des droits humains et que les victimes n’en sont jamais responsables.</a:t>
            </a:r>
          </a:p>
          <a:p>
            <a:pPr marL="285750" indent="-285750">
              <a:buFont typeface="Wingdings" panose="05000000000000000000" pitchFamily="2" charset="2"/>
              <a:buChar char="ü"/>
            </a:pPr>
            <a:r>
              <a:rPr lang="fr-FR" sz="1700" dirty="0">
                <a:solidFill>
                  <a:schemeClr val="bg1"/>
                </a:solidFill>
                <a:latin typeface="Averia" panose="02000603000000000004" pitchFamily="2" charset="0"/>
              </a:rPr>
              <a:t>Savoir comment chercher de l’aide et du soutien lorsque l’on est victime de violences.</a:t>
            </a:r>
          </a:p>
        </p:txBody>
      </p:sp>
    </p:spTree>
    <p:extLst>
      <p:ext uri="{BB962C8B-B14F-4D97-AF65-F5344CB8AC3E}">
        <p14:creationId xmlns:p14="http://schemas.microsoft.com/office/powerpoint/2010/main" val="18861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p:bldP spid="1046" grpId="0" animBg="1"/>
      <p:bldP spid="10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F9BCC-E5B2-B989-1347-3E28B8FF3506}"/>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56B057C5-FA4E-C015-FAA0-478660C3D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sp>
        <p:nvSpPr>
          <p:cNvPr id="3" name="Rectangle : coins arrondis 2">
            <a:extLst>
              <a:ext uri="{FF2B5EF4-FFF2-40B4-BE49-F238E27FC236}">
                <a16:creationId xmlns:a16="http://schemas.microsoft.com/office/drawing/2014/main" id="{153B0457-6CB2-82ED-6A27-50CC2F74C72E}"/>
              </a:ext>
            </a:extLst>
          </p:cNvPr>
          <p:cNvSpPr/>
          <p:nvPr/>
        </p:nvSpPr>
        <p:spPr>
          <a:xfrm>
            <a:off x="112106" y="99840"/>
            <a:ext cx="5813282" cy="398101"/>
          </a:xfrm>
          <a:custGeom>
            <a:avLst/>
            <a:gdLst>
              <a:gd name="connsiteX0" fmla="*/ 0 w 5813282"/>
              <a:gd name="connsiteY0" fmla="*/ 66351 h 398101"/>
              <a:gd name="connsiteX1" fmla="*/ 66351 w 5813282"/>
              <a:gd name="connsiteY1" fmla="*/ 0 h 398101"/>
              <a:gd name="connsiteX2" fmla="*/ 697527 w 5813282"/>
              <a:gd name="connsiteY2" fmla="*/ 0 h 398101"/>
              <a:gd name="connsiteX3" fmla="*/ 1158285 w 5813282"/>
              <a:gd name="connsiteY3" fmla="*/ 0 h 398101"/>
              <a:gd name="connsiteX4" fmla="*/ 1903072 w 5813282"/>
              <a:gd name="connsiteY4" fmla="*/ 0 h 398101"/>
              <a:gd name="connsiteX5" fmla="*/ 2534247 w 5813282"/>
              <a:gd name="connsiteY5" fmla="*/ 0 h 398101"/>
              <a:gd name="connsiteX6" fmla="*/ 3279035 w 5813282"/>
              <a:gd name="connsiteY6" fmla="*/ 0 h 398101"/>
              <a:gd name="connsiteX7" fmla="*/ 3853404 w 5813282"/>
              <a:gd name="connsiteY7" fmla="*/ 0 h 398101"/>
              <a:gd name="connsiteX8" fmla="*/ 4427774 w 5813282"/>
              <a:gd name="connsiteY8" fmla="*/ 0 h 398101"/>
              <a:gd name="connsiteX9" fmla="*/ 5002144 w 5813282"/>
              <a:gd name="connsiteY9" fmla="*/ 0 h 398101"/>
              <a:gd name="connsiteX10" fmla="*/ 5746931 w 5813282"/>
              <a:gd name="connsiteY10" fmla="*/ 0 h 398101"/>
              <a:gd name="connsiteX11" fmla="*/ 5813282 w 5813282"/>
              <a:gd name="connsiteY11" fmla="*/ 66351 h 398101"/>
              <a:gd name="connsiteX12" fmla="*/ 5813282 w 5813282"/>
              <a:gd name="connsiteY12" fmla="*/ 331750 h 398101"/>
              <a:gd name="connsiteX13" fmla="*/ 5746931 w 5813282"/>
              <a:gd name="connsiteY13" fmla="*/ 398101 h 398101"/>
              <a:gd name="connsiteX14" fmla="*/ 5172561 w 5813282"/>
              <a:gd name="connsiteY14" fmla="*/ 398101 h 398101"/>
              <a:gd name="connsiteX15" fmla="*/ 4711803 w 5813282"/>
              <a:gd name="connsiteY15" fmla="*/ 398101 h 398101"/>
              <a:gd name="connsiteX16" fmla="*/ 4023822 w 5813282"/>
              <a:gd name="connsiteY16" fmla="*/ 398101 h 398101"/>
              <a:gd name="connsiteX17" fmla="*/ 3449452 w 5813282"/>
              <a:gd name="connsiteY17" fmla="*/ 398101 h 398101"/>
              <a:gd name="connsiteX18" fmla="*/ 2988694 w 5813282"/>
              <a:gd name="connsiteY18" fmla="*/ 398101 h 398101"/>
              <a:gd name="connsiteX19" fmla="*/ 2357518 w 5813282"/>
              <a:gd name="connsiteY19" fmla="*/ 398101 h 398101"/>
              <a:gd name="connsiteX20" fmla="*/ 1839954 w 5813282"/>
              <a:gd name="connsiteY20" fmla="*/ 398101 h 398101"/>
              <a:gd name="connsiteX21" fmla="*/ 1151973 w 5813282"/>
              <a:gd name="connsiteY21" fmla="*/ 398101 h 398101"/>
              <a:gd name="connsiteX22" fmla="*/ 691215 w 5813282"/>
              <a:gd name="connsiteY22" fmla="*/ 398101 h 398101"/>
              <a:gd name="connsiteX23" fmla="*/ 66351 w 5813282"/>
              <a:gd name="connsiteY23" fmla="*/ 398101 h 398101"/>
              <a:gd name="connsiteX24" fmla="*/ 0 w 5813282"/>
              <a:gd name="connsiteY24" fmla="*/ 331750 h 398101"/>
              <a:gd name="connsiteX25" fmla="*/ 0 w 5813282"/>
              <a:gd name="connsiteY25" fmla="*/ 66351 h 39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282" h="398101" fill="none" extrusionOk="0">
                <a:moveTo>
                  <a:pt x="0" y="66351"/>
                </a:moveTo>
                <a:cubicBezTo>
                  <a:pt x="1808" y="29141"/>
                  <a:pt x="29272" y="-3384"/>
                  <a:pt x="66351" y="0"/>
                </a:cubicBezTo>
                <a:cubicBezTo>
                  <a:pt x="380124" y="11986"/>
                  <a:pt x="517788" y="15473"/>
                  <a:pt x="697527" y="0"/>
                </a:cubicBezTo>
                <a:cubicBezTo>
                  <a:pt x="877266" y="-15473"/>
                  <a:pt x="1049469" y="5079"/>
                  <a:pt x="1158285" y="0"/>
                </a:cubicBezTo>
                <a:cubicBezTo>
                  <a:pt x="1267101" y="-5079"/>
                  <a:pt x="1707889" y="-14356"/>
                  <a:pt x="1903072" y="0"/>
                </a:cubicBezTo>
                <a:cubicBezTo>
                  <a:pt x="2098255" y="14356"/>
                  <a:pt x="2265817" y="-1185"/>
                  <a:pt x="2534247" y="0"/>
                </a:cubicBezTo>
                <a:cubicBezTo>
                  <a:pt x="2802677" y="1185"/>
                  <a:pt x="2985021" y="19119"/>
                  <a:pt x="3279035" y="0"/>
                </a:cubicBezTo>
                <a:cubicBezTo>
                  <a:pt x="3573049" y="-19119"/>
                  <a:pt x="3690303" y="18696"/>
                  <a:pt x="3853404" y="0"/>
                </a:cubicBezTo>
                <a:cubicBezTo>
                  <a:pt x="4016505" y="-18696"/>
                  <a:pt x="4239333" y="20618"/>
                  <a:pt x="4427774" y="0"/>
                </a:cubicBezTo>
                <a:cubicBezTo>
                  <a:pt x="4616215" y="-20618"/>
                  <a:pt x="4857665" y="-1714"/>
                  <a:pt x="5002144" y="0"/>
                </a:cubicBezTo>
                <a:cubicBezTo>
                  <a:pt x="5146623" y="1714"/>
                  <a:pt x="5424322" y="19439"/>
                  <a:pt x="5746931" y="0"/>
                </a:cubicBezTo>
                <a:cubicBezTo>
                  <a:pt x="5776043" y="3004"/>
                  <a:pt x="5815459" y="29543"/>
                  <a:pt x="5813282" y="66351"/>
                </a:cubicBezTo>
                <a:cubicBezTo>
                  <a:pt x="5804253" y="147474"/>
                  <a:pt x="5801364" y="232795"/>
                  <a:pt x="5813282" y="331750"/>
                </a:cubicBezTo>
                <a:cubicBezTo>
                  <a:pt x="5813642" y="366179"/>
                  <a:pt x="5783668" y="394688"/>
                  <a:pt x="5746931" y="398101"/>
                </a:cubicBezTo>
                <a:cubicBezTo>
                  <a:pt x="5629485" y="413107"/>
                  <a:pt x="5294367" y="402670"/>
                  <a:pt x="5172561" y="398101"/>
                </a:cubicBezTo>
                <a:cubicBezTo>
                  <a:pt x="5050755" y="393533"/>
                  <a:pt x="4817073" y="412925"/>
                  <a:pt x="4711803" y="398101"/>
                </a:cubicBezTo>
                <a:cubicBezTo>
                  <a:pt x="4606533" y="383277"/>
                  <a:pt x="4355237" y="397466"/>
                  <a:pt x="4023822" y="398101"/>
                </a:cubicBezTo>
                <a:cubicBezTo>
                  <a:pt x="3692407" y="398736"/>
                  <a:pt x="3696273" y="426317"/>
                  <a:pt x="3449452" y="398101"/>
                </a:cubicBezTo>
                <a:cubicBezTo>
                  <a:pt x="3202631" y="369886"/>
                  <a:pt x="3191998" y="393304"/>
                  <a:pt x="2988694" y="398101"/>
                </a:cubicBezTo>
                <a:cubicBezTo>
                  <a:pt x="2785390" y="402898"/>
                  <a:pt x="2510530" y="415943"/>
                  <a:pt x="2357518" y="398101"/>
                </a:cubicBezTo>
                <a:cubicBezTo>
                  <a:pt x="2204506" y="380259"/>
                  <a:pt x="2086123" y="383961"/>
                  <a:pt x="1839954" y="398101"/>
                </a:cubicBezTo>
                <a:cubicBezTo>
                  <a:pt x="1593785" y="412241"/>
                  <a:pt x="1392783" y="427692"/>
                  <a:pt x="1151973" y="398101"/>
                </a:cubicBezTo>
                <a:cubicBezTo>
                  <a:pt x="911163" y="368510"/>
                  <a:pt x="915001" y="385269"/>
                  <a:pt x="691215" y="398101"/>
                </a:cubicBezTo>
                <a:cubicBezTo>
                  <a:pt x="467429" y="410933"/>
                  <a:pt x="246364" y="426505"/>
                  <a:pt x="66351" y="398101"/>
                </a:cubicBezTo>
                <a:cubicBezTo>
                  <a:pt x="30896" y="398269"/>
                  <a:pt x="-2794" y="368232"/>
                  <a:pt x="0" y="331750"/>
                </a:cubicBezTo>
                <a:cubicBezTo>
                  <a:pt x="6809" y="223503"/>
                  <a:pt x="4741" y="198152"/>
                  <a:pt x="0" y="66351"/>
                </a:cubicBezTo>
                <a:close/>
              </a:path>
              <a:path w="5813282" h="398101" stroke="0" extrusionOk="0">
                <a:moveTo>
                  <a:pt x="0" y="66351"/>
                </a:moveTo>
                <a:cubicBezTo>
                  <a:pt x="3508" y="22735"/>
                  <a:pt x="37315" y="3101"/>
                  <a:pt x="66351" y="0"/>
                </a:cubicBezTo>
                <a:cubicBezTo>
                  <a:pt x="285328" y="15517"/>
                  <a:pt x="487325" y="7653"/>
                  <a:pt x="754332" y="0"/>
                </a:cubicBezTo>
                <a:cubicBezTo>
                  <a:pt x="1021339" y="-7653"/>
                  <a:pt x="1084138" y="1014"/>
                  <a:pt x="1328702" y="0"/>
                </a:cubicBezTo>
                <a:cubicBezTo>
                  <a:pt x="1573266" y="-1014"/>
                  <a:pt x="1795173" y="-1289"/>
                  <a:pt x="1959878" y="0"/>
                </a:cubicBezTo>
                <a:cubicBezTo>
                  <a:pt x="2124583" y="1289"/>
                  <a:pt x="2386024" y="-2541"/>
                  <a:pt x="2591053" y="0"/>
                </a:cubicBezTo>
                <a:cubicBezTo>
                  <a:pt x="2796082" y="2541"/>
                  <a:pt x="2932092" y="17197"/>
                  <a:pt x="3165423" y="0"/>
                </a:cubicBezTo>
                <a:cubicBezTo>
                  <a:pt x="3398754" y="-17197"/>
                  <a:pt x="3597702" y="19359"/>
                  <a:pt x="3739793" y="0"/>
                </a:cubicBezTo>
                <a:cubicBezTo>
                  <a:pt x="3881884" y="-19359"/>
                  <a:pt x="4097014" y="1526"/>
                  <a:pt x="4370968" y="0"/>
                </a:cubicBezTo>
                <a:cubicBezTo>
                  <a:pt x="4644922" y="-1526"/>
                  <a:pt x="4724333" y="26050"/>
                  <a:pt x="4945338" y="0"/>
                </a:cubicBezTo>
                <a:cubicBezTo>
                  <a:pt x="5166343" y="-26050"/>
                  <a:pt x="5376549" y="33745"/>
                  <a:pt x="5746931" y="0"/>
                </a:cubicBezTo>
                <a:cubicBezTo>
                  <a:pt x="5784857" y="-193"/>
                  <a:pt x="5819835" y="35662"/>
                  <a:pt x="5813282" y="66351"/>
                </a:cubicBezTo>
                <a:cubicBezTo>
                  <a:pt x="5814227" y="130162"/>
                  <a:pt x="5802763" y="265806"/>
                  <a:pt x="5813282" y="331750"/>
                </a:cubicBezTo>
                <a:cubicBezTo>
                  <a:pt x="5811545" y="375417"/>
                  <a:pt x="5784327" y="399148"/>
                  <a:pt x="5746931" y="398101"/>
                </a:cubicBezTo>
                <a:cubicBezTo>
                  <a:pt x="5442963" y="395917"/>
                  <a:pt x="5303512" y="412569"/>
                  <a:pt x="5115755" y="398101"/>
                </a:cubicBezTo>
                <a:cubicBezTo>
                  <a:pt x="4927998" y="383633"/>
                  <a:pt x="4823691" y="422351"/>
                  <a:pt x="4541386" y="398101"/>
                </a:cubicBezTo>
                <a:cubicBezTo>
                  <a:pt x="4259081" y="373851"/>
                  <a:pt x="4166603" y="366749"/>
                  <a:pt x="3796599" y="398101"/>
                </a:cubicBezTo>
                <a:cubicBezTo>
                  <a:pt x="3426595" y="429453"/>
                  <a:pt x="3299387" y="378012"/>
                  <a:pt x="3165423" y="398101"/>
                </a:cubicBezTo>
                <a:cubicBezTo>
                  <a:pt x="3031459" y="418190"/>
                  <a:pt x="2904692" y="392959"/>
                  <a:pt x="2704665" y="398101"/>
                </a:cubicBezTo>
                <a:cubicBezTo>
                  <a:pt x="2504638" y="403243"/>
                  <a:pt x="2448357" y="398464"/>
                  <a:pt x="2243907" y="398101"/>
                </a:cubicBezTo>
                <a:cubicBezTo>
                  <a:pt x="2039457" y="397738"/>
                  <a:pt x="1790129" y="401381"/>
                  <a:pt x="1555925" y="398101"/>
                </a:cubicBezTo>
                <a:cubicBezTo>
                  <a:pt x="1321721" y="394821"/>
                  <a:pt x="1026320" y="414005"/>
                  <a:pt x="867944" y="398101"/>
                </a:cubicBezTo>
                <a:cubicBezTo>
                  <a:pt x="709568" y="382197"/>
                  <a:pt x="341066" y="378402"/>
                  <a:pt x="66351" y="398101"/>
                </a:cubicBezTo>
                <a:cubicBezTo>
                  <a:pt x="30093" y="395529"/>
                  <a:pt x="-304" y="375620"/>
                  <a:pt x="0" y="331750"/>
                </a:cubicBezTo>
                <a:cubicBezTo>
                  <a:pt x="-4118" y="207972"/>
                  <a:pt x="-9750" y="121481"/>
                  <a:pt x="0" y="66351"/>
                </a:cubicBezTo>
                <a:close/>
              </a:path>
            </a:pathLst>
          </a:custGeom>
          <a:solidFill>
            <a:srgbClr val="79D302"/>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programmes dans le détail : le CM2</a:t>
            </a:r>
          </a:p>
        </p:txBody>
      </p:sp>
      <p:pic>
        <p:nvPicPr>
          <p:cNvPr id="1026" name="Picture 2" descr="Source code - Free seo and web icons">
            <a:hlinkClick r:id="rId3"/>
            <a:extLst>
              <a:ext uri="{FF2B5EF4-FFF2-40B4-BE49-F238E27FC236}">
                <a16:creationId xmlns:a16="http://schemas.microsoft.com/office/drawing/2014/main" id="{4B001CFD-ADA7-BD46-EA43-BE21B18B7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2633" y="99840"/>
            <a:ext cx="545779" cy="5136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hape">
            <a:extLst>
              <a:ext uri="{FF2B5EF4-FFF2-40B4-BE49-F238E27FC236}">
                <a16:creationId xmlns:a16="http://schemas.microsoft.com/office/drawing/2014/main" id="{96FDCD8D-E893-851F-34E4-241E42839ED3}"/>
              </a:ext>
            </a:extLst>
          </p:cNvPr>
          <p:cNvSpPr/>
          <p:nvPr/>
        </p:nvSpPr>
        <p:spPr>
          <a:xfrm>
            <a:off x="112106" y="2438862"/>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6" name="Shape">
            <a:extLst>
              <a:ext uri="{FF2B5EF4-FFF2-40B4-BE49-F238E27FC236}">
                <a16:creationId xmlns:a16="http://schemas.microsoft.com/office/drawing/2014/main" id="{B8DC798E-9B26-39E9-27E9-67D91BA7CDA0}"/>
              </a:ext>
            </a:extLst>
          </p:cNvPr>
          <p:cNvSpPr/>
          <p:nvPr/>
        </p:nvSpPr>
        <p:spPr>
          <a:xfrm>
            <a:off x="112106" y="1448723"/>
            <a:ext cx="217489" cy="79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499">
                <a:srgbClr val="FF1000"/>
              </a:gs>
              <a:gs pos="56776">
                <a:srgbClr val="FF5B02"/>
              </a:gs>
              <a:gs pos="100000">
                <a:srgbClr val="FFA503"/>
              </a:gs>
            </a:gsLst>
            <a:lin ang="2089255"/>
          </a:gradFill>
          <a:ln w="12700">
            <a:miter lim="400000"/>
          </a:ln>
        </p:spPr>
        <p:txBody>
          <a:bodyPr lIns="45719" rIns="45719" anchor="ctr"/>
          <a:lstStyle/>
          <a:p>
            <a:endParaRPr/>
          </a:p>
        </p:txBody>
      </p:sp>
      <p:grpSp>
        <p:nvGrpSpPr>
          <p:cNvPr id="7" name="Group">
            <a:extLst>
              <a:ext uri="{FF2B5EF4-FFF2-40B4-BE49-F238E27FC236}">
                <a16:creationId xmlns:a16="http://schemas.microsoft.com/office/drawing/2014/main" id="{2F4BA878-E79E-E9C1-71DF-D4FC4B5292A1}"/>
              </a:ext>
            </a:extLst>
          </p:cNvPr>
          <p:cNvGrpSpPr/>
          <p:nvPr/>
        </p:nvGrpSpPr>
        <p:grpSpPr>
          <a:xfrm>
            <a:off x="301181" y="701666"/>
            <a:ext cx="1005340" cy="4115650"/>
            <a:chOff x="0" y="0"/>
            <a:chExt cx="1005338" cy="5441045"/>
          </a:xfrm>
        </p:grpSpPr>
        <p:grpSp>
          <p:nvGrpSpPr>
            <p:cNvPr id="8" name="Group">
              <a:extLst>
                <a:ext uri="{FF2B5EF4-FFF2-40B4-BE49-F238E27FC236}">
                  <a16:creationId xmlns:a16="http://schemas.microsoft.com/office/drawing/2014/main" id="{1C560672-75DD-7240-D05A-E9F26CABAA4F}"/>
                </a:ext>
              </a:extLst>
            </p:cNvPr>
            <p:cNvGrpSpPr/>
            <p:nvPr/>
          </p:nvGrpSpPr>
          <p:grpSpPr>
            <a:xfrm>
              <a:off x="-1" y="0"/>
              <a:ext cx="1005340" cy="4670221"/>
              <a:chOff x="0" y="0"/>
              <a:chExt cx="1005338" cy="4670220"/>
            </a:xfrm>
          </p:grpSpPr>
          <p:grpSp>
            <p:nvGrpSpPr>
              <p:cNvPr id="14" name="Group">
                <a:extLst>
                  <a:ext uri="{FF2B5EF4-FFF2-40B4-BE49-F238E27FC236}">
                    <a16:creationId xmlns:a16="http://schemas.microsoft.com/office/drawing/2014/main" id="{8568D8B3-26A1-3918-8064-F1B520CF2632}"/>
                  </a:ext>
                </a:extLst>
              </p:cNvPr>
              <p:cNvGrpSpPr/>
              <p:nvPr/>
            </p:nvGrpSpPr>
            <p:grpSpPr>
              <a:xfrm>
                <a:off x="-1" y="0"/>
                <a:ext cx="1005340" cy="924307"/>
                <a:chOff x="0" y="0"/>
                <a:chExt cx="1005338" cy="924306"/>
              </a:xfrm>
            </p:grpSpPr>
            <p:sp>
              <p:nvSpPr>
                <p:cNvPr id="19" name="Rectangle: Rounded Corners 18">
                  <a:extLst>
                    <a:ext uri="{FF2B5EF4-FFF2-40B4-BE49-F238E27FC236}">
                      <a16:creationId xmlns:a16="http://schemas.microsoft.com/office/drawing/2014/main" id="{3EDBF3D7-82F7-59A8-7C8E-BE6835994372}"/>
                    </a:ext>
                  </a:extLst>
                </p:cNvPr>
                <p:cNvSpPr/>
                <p:nvPr/>
              </p:nvSpPr>
              <p:spPr>
                <a:xfrm>
                  <a:off x="69841" y="0"/>
                  <a:ext cx="865657" cy="522946"/>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0" name="Group">
                  <a:extLst>
                    <a:ext uri="{FF2B5EF4-FFF2-40B4-BE49-F238E27FC236}">
                      <a16:creationId xmlns:a16="http://schemas.microsoft.com/office/drawing/2014/main" id="{29EAC26E-C879-130F-BB32-8B45EEDC2B2B}"/>
                    </a:ext>
                  </a:extLst>
                </p:cNvPr>
                <p:cNvGrpSpPr/>
                <p:nvPr/>
              </p:nvGrpSpPr>
              <p:grpSpPr>
                <a:xfrm>
                  <a:off x="0" y="328297"/>
                  <a:ext cx="1005339" cy="596010"/>
                  <a:chOff x="0" y="0"/>
                  <a:chExt cx="1005338" cy="596009"/>
                </a:xfrm>
              </p:grpSpPr>
              <p:sp>
                <p:nvSpPr>
                  <p:cNvPr id="21" name="Rectangle 22">
                    <a:extLst>
                      <a:ext uri="{FF2B5EF4-FFF2-40B4-BE49-F238E27FC236}">
                        <a16:creationId xmlns:a16="http://schemas.microsoft.com/office/drawing/2014/main" id="{D86043CB-8F10-286A-1BD1-5D43841A778B}"/>
                      </a:ext>
                    </a:extLst>
                  </p:cNvPr>
                  <p:cNvSpPr/>
                  <p:nvPr/>
                </p:nvSpPr>
                <p:spPr>
                  <a:xfrm>
                    <a:off x="27880" y="0"/>
                    <a:ext cx="939103" cy="596010"/>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2" name="Rectangle 23">
                    <a:extLst>
                      <a:ext uri="{FF2B5EF4-FFF2-40B4-BE49-F238E27FC236}">
                        <a16:creationId xmlns:a16="http://schemas.microsoft.com/office/drawing/2014/main" id="{CC0ACF2C-DC1B-CB11-978E-9C648B444D04}"/>
                      </a:ext>
                    </a:extLst>
                  </p:cNvPr>
                  <p:cNvSpPr/>
                  <p:nvPr/>
                </p:nvSpPr>
                <p:spPr>
                  <a:xfrm rot="10800000" flipH="1">
                    <a:off x="5118" y="27364"/>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3" name="Group 24">
                    <a:extLst>
                      <a:ext uri="{FF2B5EF4-FFF2-40B4-BE49-F238E27FC236}">
                        <a16:creationId xmlns:a16="http://schemas.microsoft.com/office/drawing/2014/main" id="{BB4DD264-6750-91B9-A157-CDDE148917C7}"/>
                      </a:ext>
                    </a:extLst>
                  </p:cNvPr>
                  <p:cNvGrpSpPr/>
                  <p:nvPr/>
                </p:nvGrpSpPr>
                <p:grpSpPr>
                  <a:xfrm>
                    <a:off x="98238" y="225636"/>
                    <a:ext cx="806596" cy="106694"/>
                    <a:chOff x="0" y="0"/>
                    <a:chExt cx="806594" cy="106692"/>
                  </a:xfrm>
                </p:grpSpPr>
                <p:sp>
                  <p:nvSpPr>
                    <p:cNvPr id="29" name="Oval 30">
                      <a:extLst>
                        <a:ext uri="{FF2B5EF4-FFF2-40B4-BE49-F238E27FC236}">
                          <a16:creationId xmlns:a16="http://schemas.microsoft.com/office/drawing/2014/main" id="{241D96B1-5A04-7283-9558-50F4D7230F9A}"/>
                        </a:ext>
                      </a:extLst>
                    </p:cNvPr>
                    <p:cNvSpPr/>
                    <p:nvPr/>
                  </p:nvSpPr>
                  <p:spPr>
                    <a:xfrm>
                      <a:off x="351230" y="20310"/>
                      <a:ext cx="84582" cy="8638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0" name="Oval 31">
                      <a:extLst>
                        <a:ext uri="{FF2B5EF4-FFF2-40B4-BE49-F238E27FC236}">
                          <a16:creationId xmlns:a16="http://schemas.microsoft.com/office/drawing/2014/main" id="{FCA26967-6BFD-E1D2-82BA-9223AEC73CAA}"/>
                        </a:ext>
                      </a:extLst>
                    </p:cNvPr>
                    <p:cNvSpPr/>
                    <p:nvPr/>
                  </p:nvSpPr>
                  <p:spPr>
                    <a:xfrm>
                      <a:off x="545944" y="12305"/>
                      <a:ext cx="79493" cy="811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1" name="Oval 32">
                      <a:extLst>
                        <a:ext uri="{FF2B5EF4-FFF2-40B4-BE49-F238E27FC236}">
                          <a16:creationId xmlns:a16="http://schemas.microsoft.com/office/drawing/2014/main" id="{FA4B4D3A-AC10-E727-CB00-CE5A4215C818}"/>
                        </a:ext>
                      </a:extLst>
                    </p:cNvPr>
                    <p:cNvSpPr/>
                    <p:nvPr/>
                  </p:nvSpPr>
                  <p:spPr>
                    <a:xfrm>
                      <a:off x="735568" y="0"/>
                      <a:ext cx="71027" cy="72538"/>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4" name="Oval 33">
                      <a:extLst>
                        <a:ext uri="{FF2B5EF4-FFF2-40B4-BE49-F238E27FC236}">
                          <a16:creationId xmlns:a16="http://schemas.microsoft.com/office/drawing/2014/main" id="{37FFC74B-724B-C9BC-2DE7-1A5A219AD27C}"/>
                        </a:ext>
                      </a:extLst>
                    </p:cNvPr>
                    <p:cNvSpPr/>
                    <p:nvPr/>
                  </p:nvSpPr>
                  <p:spPr>
                    <a:xfrm rot="5400000">
                      <a:off x="160759" y="23154"/>
                      <a:ext cx="81185" cy="79494"/>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5" name="Oval 34">
                      <a:extLst>
                        <a:ext uri="{FF2B5EF4-FFF2-40B4-BE49-F238E27FC236}">
                          <a16:creationId xmlns:a16="http://schemas.microsoft.com/office/drawing/2014/main" id="{9CDA823F-A7B7-D2D9-41BB-96783CBC1DFF}"/>
                        </a:ext>
                      </a:extLst>
                    </p:cNvPr>
                    <p:cNvSpPr/>
                    <p:nvPr/>
                  </p:nvSpPr>
                  <p:spPr>
                    <a:xfrm rot="5400000">
                      <a:off x="-756" y="14291"/>
                      <a:ext cx="72538" cy="71027"/>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24" name="Rectangle 25">
                    <a:extLst>
                      <a:ext uri="{FF2B5EF4-FFF2-40B4-BE49-F238E27FC236}">
                        <a16:creationId xmlns:a16="http://schemas.microsoft.com/office/drawing/2014/main" id="{F0592260-5ACF-29AE-2C22-67F91F55D4C5}"/>
                      </a:ext>
                    </a:extLst>
                  </p:cNvPr>
                  <p:cNvSpPr/>
                  <p:nvPr/>
                </p:nvSpPr>
                <p:spPr>
                  <a:xfrm rot="10800000" flipH="1">
                    <a:off x="14925" y="156005"/>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5" name="Rectangle 26">
                    <a:extLst>
                      <a:ext uri="{FF2B5EF4-FFF2-40B4-BE49-F238E27FC236}">
                        <a16:creationId xmlns:a16="http://schemas.microsoft.com/office/drawing/2014/main" id="{3070A427-4C4D-1835-C927-893980DB167A}"/>
                      </a:ext>
                    </a:extLst>
                  </p:cNvPr>
                  <p:cNvSpPr/>
                  <p:nvPr/>
                </p:nvSpPr>
                <p:spPr>
                  <a:xfrm rot="10800000" flipH="1">
                    <a:off x="5117" y="87568"/>
                    <a:ext cx="990414"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6" name="Rectangle 27">
                    <a:extLst>
                      <a:ext uri="{FF2B5EF4-FFF2-40B4-BE49-F238E27FC236}">
                        <a16:creationId xmlns:a16="http://schemas.microsoft.com/office/drawing/2014/main" id="{FEABCAD3-AD54-B680-8D60-ECE505747764}"/>
                      </a:ext>
                    </a:extLst>
                  </p:cNvPr>
                  <p:cNvSpPr/>
                  <p:nvPr/>
                </p:nvSpPr>
                <p:spPr>
                  <a:xfrm rot="10800000" flipH="1">
                    <a:off x="6202" y="370890"/>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7" name="Rectangle 28">
                    <a:extLst>
                      <a:ext uri="{FF2B5EF4-FFF2-40B4-BE49-F238E27FC236}">
                        <a16:creationId xmlns:a16="http://schemas.microsoft.com/office/drawing/2014/main" id="{D457D7B6-4C4C-AD32-E4A5-97CB81DA7B3B}"/>
                      </a:ext>
                    </a:extLst>
                  </p:cNvPr>
                  <p:cNvSpPr/>
                  <p:nvPr/>
                </p:nvSpPr>
                <p:spPr>
                  <a:xfrm rot="10800000" flipH="1">
                    <a:off x="0" y="500186"/>
                    <a:ext cx="990413"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8" name="Rectangle 29">
                    <a:extLst>
                      <a:ext uri="{FF2B5EF4-FFF2-40B4-BE49-F238E27FC236}">
                        <a16:creationId xmlns:a16="http://schemas.microsoft.com/office/drawing/2014/main" id="{A18E41F1-1E8E-72FA-F877-EDA42C0DB080}"/>
                      </a:ext>
                    </a:extLst>
                  </p:cNvPr>
                  <p:cNvSpPr/>
                  <p:nvPr/>
                </p:nvSpPr>
                <p:spPr>
                  <a:xfrm rot="10800000" flipH="1">
                    <a:off x="0" y="435802"/>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grpSp>
            <p:nvGrpSpPr>
              <p:cNvPr id="15" name="Group">
                <a:extLst>
                  <a:ext uri="{FF2B5EF4-FFF2-40B4-BE49-F238E27FC236}">
                    <a16:creationId xmlns:a16="http://schemas.microsoft.com/office/drawing/2014/main" id="{F0914476-CC28-E3F3-E660-1F15C0810D09}"/>
                  </a:ext>
                </a:extLst>
              </p:cNvPr>
              <p:cNvGrpSpPr/>
              <p:nvPr/>
            </p:nvGrpSpPr>
            <p:grpSpPr>
              <a:xfrm>
                <a:off x="28561" y="922402"/>
                <a:ext cx="939582" cy="3747819"/>
                <a:chOff x="0" y="0"/>
                <a:chExt cx="939581" cy="3747818"/>
              </a:xfrm>
            </p:grpSpPr>
            <p:sp>
              <p:nvSpPr>
                <p:cNvPr id="16" name="Freeform 70">
                  <a:extLst>
                    <a:ext uri="{FF2B5EF4-FFF2-40B4-BE49-F238E27FC236}">
                      <a16:creationId xmlns:a16="http://schemas.microsoft.com/office/drawing/2014/main" id="{ECC7A831-62B5-6DB3-87EE-86BBA2A945EF}"/>
                    </a:ext>
                  </a:extLst>
                </p:cNvPr>
                <p:cNvSpPr/>
                <p:nvPr/>
              </p:nvSpPr>
              <p:spPr>
                <a:xfrm>
                  <a:off x="0" y="0"/>
                  <a:ext cx="244475" cy="3747819"/>
                </a:xfrm>
                <a:prstGeom prst="rect">
                  <a:avLst/>
                </a:prstGeom>
                <a:gradFill flip="none" rotWithShape="1">
                  <a:gsLst>
                    <a:gs pos="2419">
                      <a:srgbClr val="FF8A00"/>
                    </a:gs>
                    <a:gs pos="58057">
                      <a:srgbClr val="FFBA02"/>
                    </a:gs>
                    <a:gs pos="100000">
                      <a:srgbClr val="FFEA03"/>
                    </a:gs>
                  </a:gsLst>
                  <a:lin ang="11388616" scaled="0"/>
                </a:gradFill>
                <a:ln w="12700" cap="flat">
                  <a:noFill/>
                  <a:miter lim="400000"/>
                </a:ln>
                <a:effectLst/>
              </p:spPr>
              <p:txBody>
                <a:bodyPr wrap="square" lIns="45719" tIns="45719" rIns="45719" bIns="45719" numCol="1" anchor="ctr">
                  <a:noAutofit/>
                </a:bodyPr>
                <a:lstStyle/>
                <a:p>
                  <a:endParaRPr/>
                </a:p>
              </p:txBody>
            </p:sp>
            <p:sp>
              <p:nvSpPr>
                <p:cNvPr id="17" name="Freeform 68">
                  <a:extLst>
                    <a:ext uri="{FF2B5EF4-FFF2-40B4-BE49-F238E27FC236}">
                      <a16:creationId xmlns:a16="http://schemas.microsoft.com/office/drawing/2014/main" id="{B0D29968-6981-D311-E0A6-2D52353C886D}"/>
                    </a:ext>
                  </a:extLst>
                </p:cNvPr>
                <p:cNvSpPr/>
                <p:nvPr/>
              </p:nvSpPr>
              <p:spPr>
                <a:xfrm>
                  <a:off x="244474" y="0"/>
                  <a:ext cx="450633" cy="3747819"/>
                </a:xfrm>
                <a:prstGeom prst="rect">
                  <a:avLst/>
                </a:prstGeom>
                <a:gradFill flip="none" rotWithShape="1">
                  <a:gsLst>
                    <a:gs pos="2419">
                      <a:srgbClr val="FF8A00"/>
                    </a:gs>
                    <a:gs pos="58057">
                      <a:srgbClr val="FFBA02"/>
                    </a:gs>
                    <a:gs pos="100000">
                      <a:srgbClr val="FFEA03"/>
                    </a:gs>
                  </a:gsLst>
                  <a:lin ang="11312120" scaled="0"/>
                </a:gradFill>
                <a:ln w="12700" cap="flat">
                  <a:noFill/>
                  <a:miter lim="400000"/>
                </a:ln>
                <a:effectLst/>
              </p:spPr>
              <p:txBody>
                <a:bodyPr wrap="square" lIns="45719" tIns="45719" rIns="45719" bIns="45719" numCol="1" anchor="ctr">
                  <a:noAutofit/>
                </a:bodyPr>
                <a:lstStyle/>
                <a:p>
                  <a:endParaRPr/>
                </a:p>
              </p:txBody>
            </p:sp>
            <p:sp>
              <p:nvSpPr>
                <p:cNvPr id="18" name="Freeform 69">
                  <a:extLst>
                    <a:ext uri="{FF2B5EF4-FFF2-40B4-BE49-F238E27FC236}">
                      <a16:creationId xmlns:a16="http://schemas.microsoft.com/office/drawing/2014/main" id="{B0B4C8C0-9433-60A4-9427-EF4026A391B3}"/>
                    </a:ext>
                  </a:extLst>
                </p:cNvPr>
                <p:cNvSpPr/>
                <p:nvPr/>
              </p:nvSpPr>
              <p:spPr>
                <a:xfrm>
                  <a:off x="695106" y="0"/>
                  <a:ext cx="244476" cy="3747819"/>
                </a:xfrm>
                <a:prstGeom prst="rect">
                  <a:avLst/>
                </a:prstGeom>
                <a:gradFill flip="none" rotWithShape="1">
                  <a:gsLst>
                    <a:gs pos="2419">
                      <a:srgbClr val="FF8A00"/>
                    </a:gs>
                    <a:gs pos="58057">
                      <a:srgbClr val="FFBA02"/>
                    </a:gs>
                    <a:gs pos="100000">
                      <a:srgbClr val="FFEA03"/>
                    </a:gs>
                  </a:gsLst>
                  <a:lin ang="11820328" scaled="0"/>
                </a:gradFill>
                <a:ln w="12700" cap="flat">
                  <a:noFill/>
                  <a:miter lim="400000"/>
                </a:ln>
                <a:effectLst/>
              </p:spPr>
              <p:txBody>
                <a:bodyPr wrap="square" lIns="45719" tIns="45719" rIns="45719" bIns="45719" numCol="1" anchor="ctr">
                  <a:noAutofit/>
                </a:bodyPr>
                <a:lstStyle/>
                <a:p>
                  <a:endParaRPr/>
                </a:p>
              </p:txBody>
            </p:sp>
          </p:grpSp>
        </p:grpSp>
        <p:grpSp>
          <p:nvGrpSpPr>
            <p:cNvPr id="9" name="Group">
              <a:extLst>
                <a:ext uri="{FF2B5EF4-FFF2-40B4-BE49-F238E27FC236}">
                  <a16:creationId xmlns:a16="http://schemas.microsoft.com/office/drawing/2014/main" id="{99CDE00F-C955-14F6-5947-C5C814927DFD}"/>
                </a:ext>
              </a:extLst>
            </p:cNvPr>
            <p:cNvGrpSpPr/>
            <p:nvPr/>
          </p:nvGrpSpPr>
          <p:grpSpPr>
            <a:xfrm>
              <a:off x="20985" y="4598304"/>
              <a:ext cx="950125" cy="842742"/>
              <a:chOff x="-416" y="36"/>
              <a:chExt cx="950123" cy="842741"/>
            </a:xfrm>
          </p:grpSpPr>
          <p:sp>
            <p:nvSpPr>
              <p:cNvPr id="10" name="Shape">
                <a:extLst>
                  <a:ext uri="{FF2B5EF4-FFF2-40B4-BE49-F238E27FC236}">
                    <a16:creationId xmlns:a16="http://schemas.microsoft.com/office/drawing/2014/main" id="{C9056569-CE3C-AD1C-F514-2EA981D60951}"/>
                  </a:ext>
                </a:extLst>
              </p:cNvPr>
              <p:cNvSpPr/>
              <p:nvPr/>
            </p:nvSpPr>
            <p:spPr>
              <a:xfrm rot="12836">
                <a:off x="1115" y="12234"/>
                <a:ext cx="479656" cy="821530"/>
              </a:xfrm>
              <a:custGeom>
                <a:avLst/>
                <a:gdLst/>
                <a:ahLst/>
                <a:cxnLst>
                  <a:cxn ang="0">
                    <a:pos x="wd2" y="hd2"/>
                  </a:cxn>
                  <a:cxn ang="5400000">
                    <a:pos x="wd2" y="hd2"/>
                  </a:cxn>
                  <a:cxn ang="10800000">
                    <a:pos x="wd2" y="hd2"/>
                  </a:cxn>
                  <a:cxn ang="16200000">
                    <a:pos x="wd2" y="hd2"/>
                  </a:cxn>
                </a:cxnLst>
                <a:rect l="0" t="0" r="r" b="b"/>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11" name="Shape">
                <a:extLst>
                  <a:ext uri="{FF2B5EF4-FFF2-40B4-BE49-F238E27FC236}">
                    <a16:creationId xmlns:a16="http://schemas.microsoft.com/office/drawing/2014/main" id="{078FBCEA-3B99-BE9D-4B1D-A9CA6D93165E}"/>
                  </a:ext>
                </a:extLst>
              </p:cNvPr>
              <p:cNvSpPr/>
              <p:nvPr/>
            </p:nvSpPr>
            <p:spPr>
              <a:xfrm rot="12836" flipH="1">
                <a:off x="482530" y="12821"/>
                <a:ext cx="465643" cy="823118"/>
              </a:xfrm>
              <a:custGeom>
                <a:avLst/>
                <a:gdLst/>
                <a:ahLst/>
                <a:cxnLst>
                  <a:cxn ang="0">
                    <a:pos x="wd2" y="hd2"/>
                  </a:cxn>
                  <a:cxn ang="5400000">
                    <a:pos x="wd2" y="hd2"/>
                  </a:cxn>
                  <a:cxn ang="10800000">
                    <a:pos x="wd2" y="hd2"/>
                  </a:cxn>
                  <a:cxn ang="16200000">
                    <a:pos x="wd2" y="hd2"/>
                  </a:cxn>
                </a:cxnLst>
                <a:rect l="0" t="0" r="r" b="b"/>
                <a:pathLst>
                  <a:path w="21600" h="21284" extrusionOk="0">
                    <a:moveTo>
                      <a:pt x="0" y="1535"/>
                    </a:moveTo>
                    <a:cubicBezTo>
                      <a:pt x="347" y="1153"/>
                      <a:pt x="825" y="826"/>
                      <a:pt x="1399" y="584"/>
                    </a:cubicBezTo>
                    <a:cubicBezTo>
                      <a:pt x="3532" y="-316"/>
                      <a:pt x="6202" y="-13"/>
                      <a:pt x="8570" y="416"/>
                    </a:cubicBezTo>
                    <a:cubicBezTo>
                      <a:pt x="10493" y="765"/>
                      <a:pt x="12410" y="1203"/>
                      <a:pt x="14326" y="1738"/>
                    </a:cubicBezTo>
                    <a:lnTo>
                      <a:pt x="21600" y="21284"/>
                    </a:lnTo>
                    <a:lnTo>
                      <a:pt x="0" y="1535"/>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12" name="Shape">
                <a:extLst>
                  <a:ext uri="{FF2B5EF4-FFF2-40B4-BE49-F238E27FC236}">
                    <a16:creationId xmlns:a16="http://schemas.microsoft.com/office/drawing/2014/main" id="{B7CB0548-A9C9-DCD4-2DAA-9BE2031C8B03}"/>
                  </a:ext>
                </a:extLst>
              </p:cNvPr>
              <p:cNvSpPr/>
              <p:nvPr/>
            </p:nvSpPr>
            <p:spPr>
              <a:xfrm rot="12836">
                <a:off x="320621" y="643"/>
                <a:ext cx="327050" cy="838830"/>
              </a:xfrm>
              <a:custGeom>
                <a:avLst/>
                <a:gdLst/>
                <a:ahLst/>
                <a:cxnLst>
                  <a:cxn ang="0">
                    <a:pos x="wd2" y="hd2"/>
                  </a:cxn>
                  <a:cxn ang="5400000">
                    <a:pos x="wd2" y="hd2"/>
                  </a:cxn>
                  <a:cxn ang="10800000">
                    <a:pos x="wd2" y="hd2"/>
                  </a:cxn>
                  <a:cxn ang="16200000">
                    <a:pos x="wd2" y="hd2"/>
                  </a:cxn>
                </a:cxnLst>
                <a:rect l="0" t="0" r="r" b="b"/>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13" name="Shape">
                <a:extLst>
                  <a:ext uri="{FF2B5EF4-FFF2-40B4-BE49-F238E27FC236}">
                    <a16:creationId xmlns:a16="http://schemas.microsoft.com/office/drawing/2014/main" id="{FB016074-B9DF-F883-5038-A213A7EBFC07}"/>
                  </a:ext>
                </a:extLst>
              </p:cNvPr>
              <p:cNvSpPr/>
              <p:nvPr/>
            </p:nvSpPr>
            <p:spPr>
              <a:xfrm rot="12836">
                <a:off x="313125" y="544995"/>
                <a:ext cx="332531" cy="297163"/>
              </a:xfrm>
              <a:custGeom>
                <a:avLst/>
                <a:gdLst/>
                <a:ahLst/>
                <a:cxnLst>
                  <a:cxn ang="0">
                    <a:pos x="wd2" y="hd2"/>
                  </a:cxn>
                  <a:cxn ang="5400000">
                    <a:pos x="wd2" y="hd2"/>
                  </a:cxn>
                  <a:cxn ang="10800000">
                    <a:pos x="wd2" y="hd2"/>
                  </a:cxn>
                  <a:cxn ang="16200000">
                    <a:pos x="wd2" y="hd2"/>
                  </a:cxn>
                </a:cxnLst>
                <a:rect l="0" t="0" r="r" b="b"/>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pic>
        <p:nvPicPr>
          <p:cNvPr id="1030" name="TinyPPT_2019.png" descr="TinyPPT_2019.png">
            <a:extLst>
              <a:ext uri="{FF2B5EF4-FFF2-40B4-BE49-F238E27FC236}">
                <a16:creationId xmlns:a16="http://schemas.microsoft.com/office/drawing/2014/main" id="{EAAF0128-1736-6ED6-F89C-55FD62F331D7}"/>
              </a:ext>
            </a:extLst>
          </p:cNvPr>
          <p:cNvPicPr>
            <a:picLocks/>
          </p:cNvPicPr>
          <p:nvPr/>
        </p:nvPicPr>
        <p:blipFill>
          <a:blip r:embed="rId5">
            <a:alphaModFix amt="64876"/>
          </a:blip>
          <a:srcRect l="29878" t="18045"/>
          <a:stretch>
            <a:fillRect/>
          </a:stretch>
        </p:blipFill>
        <p:spPr>
          <a:xfrm>
            <a:off x="2263660" y="3047067"/>
            <a:ext cx="8120665" cy="840864"/>
          </a:xfrm>
          <a:prstGeom prst="rect">
            <a:avLst/>
          </a:prstGeom>
          <a:ln w="12700">
            <a:miter lim="400000"/>
          </a:ln>
        </p:spPr>
      </p:pic>
      <p:grpSp>
        <p:nvGrpSpPr>
          <p:cNvPr id="1031" name="Group">
            <a:extLst>
              <a:ext uri="{FF2B5EF4-FFF2-40B4-BE49-F238E27FC236}">
                <a16:creationId xmlns:a16="http://schemas.microsoft.com/office/drawing/2014/main" id="{6A5317C2-1DBC-EDF0-5EB3-3A08D4A9E37C}"/>
              </a:ext>
            </a:extLst>
          </p:cNvPr>
          <p:cNvGrpSpPr/>
          <p:nvPr/>
        </p:nvGrpSpPr>
        <p:grpSpPr>
          <a:xfrm>
            <a:off x="111726" y="2233176"/>
            <a:ext cx="8886104" cy="862322"/>
            <a:chOff x="0" y="0"/>
            <a:chExt cx="4320381" cy="862321"/>
          </a:xfrm>
        </p:grpSpPr>
        <p:sp>
          <p:nvSpPr>
            <p:cNvPr id="1032" name="Shape">
              <a:extLst>
                <a:ext uri="{FF2B5EF4-FFF2-40B4-BE49-F238E27FC236}">
                  <a16:creationId xmlns:a16="http://schemas.microsoft.com/office/drawing/2014/main" id="{4E6AD6BF-6474-1630-9F67-50E9558AECBF}"/>
                </a:ext>
              </a:extLst>
            </p:cNvPr>
            <p:cNvSpPr/>
            <p:nvPr/>
          </p:nvSpPr>
          <p:spPr>
            <a:xfrm>
              <a:off x="0" y="-1"/>
              <a:ext cx="4320382"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473" y="21570"/>
                  </a:lnTo>
                  <a:cubicBezTo>
                    <a:pt x="19545" y="21581"/>
                    <a:pt x="19616" y="21501"/>
                    <a:pt x="19681" y="21341"/>
                  </a:cubicBezTo>
                  <a:cubicBezTo>
                    <a:pt x="19734" y="21211"/>
                    <a:pt x="19780" y="21028"/>
                    <a:pt x="19818" y="20805"/>
                  </a:cubicBezTo>
                  <a:lnTo>
                    <a:pt x="21292" y="13270"/>
                  </a:lnTo>
                  <a:cubicBezTo>
                    <a:pt x="21364" y="12910"/>
                    <a:pt x="21417" y="12641"/>
                    <a:pt x="21459" y="12396"/>
                  </a:cubicBezTo>
                  <a:cubicBezTo>
                    <a:pt x="21501" y="12152"/>
                    <a:pt x="21534" y="11933"/>
                    <a:pt x="21560" y="11682"/>
                  </a:cubicBezTo>
                  <a:cubicBezTo>
                    <a:pt x="21587" y="11396"/>
                    <a:pt x="21600" y="11097"/>
                    <a:pt x="21600" y="10788"/>
                  </a:cubicBezTo>
                  <a:cubicBezTo>
                    <a:pt x="21600" y="10481"/>
                    <a:pt x="21586" y="10168"/>
                    <a:pt x="21560" y="9885"/>
                  </a:cubicBezTo>
                  <a:cubicBezTo>
                    <a:pt x="21534" y="9633"/>
                    <a:pt x="21503" y="9420"/>
                    <a:pt x="21461" y="9180"/>
                  </a:cubicBezTo>
                  <a:cubicBezTo>
                    <a:pt x="21419" y="8939"/>
                    <a:pt x="21367" y="8670"/>
                    <a:pt x="21296" y="8316"/>
                  </a:cubicBezTo>
                  <a:lnTo>
                    <a:pt x="19792" y="791"/>
                  </a:lnTo>
                  <a:cubicBezTo>
                    <a:pt x="19743" y="513"/>
                    <a:pt x="19681" y="291"/>
                    <a:pt x="19612" y="155"/>
                  </a:cubicBezTo>
                  <a:cubicBezTo>
                    <a:pt x="19547" y="28"/>
                    <a:pt x="19477" y="-19"/>
                    <a:pt x="19407" y="6"/>
                  </a:cubicBezTo>
                  <a:lnTo>
                    <a:pt x="0" y="6"/>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sp>
          <p:nvSpPr>
            <p:cNvPr id="1033" name="Line">
              <a:extLst>
                <a:ext uri="{FF2B5EF4-FFF2-40B4-BE49-F238E27FC236}">
                  <a16:creationId xmlns:a16="http://schemas.microsoft.com/office/drawing/2014/main" id="{FC8D7A5F-842B-AC83-94F0-1DAA03979F94}"/>
                </a:ext>
              </a:extLst>
            </p:cNvPr>
            <p:cNvSpPr/>
            <p:nvPr/>
          </p:nvSpPr>
          <p:spPr>
            <a:xfrm>
              <a:off x="41170" y="85486"/>
              <a:ext cx="4184421" cy="697504"/>
            </a:xfrm>
            <a:custGeom>
              <a:avLst/>
              <a:gdLst/>
              <a:ahLst/>
              <a:cxnLst>
                <a:cxn ang="0">
                  <a:pos x="wd2" y="hd2"/>
                </a:cxn>
                <a:cxn ang="5400000">
                  <a:pos x="wd2" y="hd2"/>
                </a:cxn>
                <a:cxn ang="10800000">
                  <a:pos x="wd2" y="hd2"/>
                </a:cxn>
                <a:cxn ang="16200000">
                  <a:pos x="wd2" y="hd2"/>
                </a:cxn>
              </a:cxnLst>
              <a:rect l="0" t="0" r="r" b="b"/>
              <a:pathLst>
                <a:path w="21600" h="21600" extrusionOk="0">
                  <a:moveTo>
                    <a:pt x="17" y="430"/>
                  </a:moveTo>
                  <a:lnTo>
                    <a:pt x="19680" y="0"/>
                  </a:lnTo>
                  <a:lnTo>
                    <a:pt x="21600" y="10941"/>
                  </a:lnTo>
                  <a:lnTo>
                    <a:pt x="19851" y="21600"/>
                  </a:lnTo>
                  <a:lnTo>
                    <a:pt x="0" y="2137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1034" name="TinyPPT_2019.png" descr="TinyPPT_2019.png">
            <a:extLst>
              <a:ext uri="{FF2B5EF4-FFF2-40B4-BE49-F238E27FC236}">
                <a16:creationId xmlns:a16="http://schemas.microsoft.com/office/drawing/2014/main" id="{C007A8AE-4C40-93D7-82A3-1CDF7B9EFB93}"/>
              </a:ext>
            </a:extLst>
          </p:cNvPr>
          <p:cNvPicPr>
            <a:picLocks/>
          </p:cNvPicPr>
          <p:nvPr/>
        </p:nvPicPr>
        <p:blipFill>
          <a:blip r:embed="rId5">
            <a:alphaModFix amt="64876"/>
          </a:blip>
          <a:srcRect l="29878" t="18045"/>
          <a:stretch>
            <a:fillRect/>
          </a:stretch>
        </p:blipFill>
        <p:spPr>
          <a:xfrm>
            <a:off x="2156026" y="2100883"/>
            <a:ext cx="8606462" cy="840864"/>
          </a:xfrm>
          <a:prstGeom prst="rect">
            <a:avLst/>
          </a:prstGeom>
          <a:ln w="12700">
            <a:miter lim="400000"/>
          </a:ln>
        </p:spPr>
      </p:pic>
      <p:grpSp>
        <p:nvGrpSpPr>
          <p:cNvPr id="1035" name="Group">
            <a:extLst>
              <a:ext uri="{FF2B5EF4-FFF2-40B4-BE49-F238E27FC236}">
                <a16:creationId xmlns:a16="http://schemas.microsoft.com/office/drawing/2014/main" id="{B0FD8F4C-19AE-F1E5-FFDB-E2B6D96E63B6}"/>
              </a:ext>
            </a:extLst>
          </p:cNvPr>
          <p:cNvGrpSpPr/>
          <p:nvPr/>
        </p:nvGrpSpPr>
        <p:grpSpPr>
          <a:xfrm>
            <a:off x="111727" y="1250940"/>
            <a:ext cx="9041326" cy="862293"/>
            <a:chOff x="15682" y="0"/>
            <a:chExt cx="4681934" cy="862292"/>
          </a:xfrm>
        </p:grpSpPr>
        <p:sp>
          <p:nvSpPr>
            <p:cNvPr id="1036" name="Shape">
              <a:extLst>
                <a:ext uri="{FF2B5EF4-FFF2-40B4-BE49-F238E27FC236}">
                  <a16:creationId xmlns:a16="http://schemas.microsoft.com/office/drawing/2014/main" id="{4B07A948-9988-4584-F256-919AC5C0D31C}"/>
                </a:ext>
              </a:extLst>
            </p:cNvPr>
            <p:cNvSpPr/>
            <p:nvPr/>
          </p:nvSpPr>
          <p:spPr>
            <a:xfrm>
              <a:off x="15682" y="0"/>
              <a:ext cx="4681935"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1037" name="Line">
              <a:extLst>
                <a:ext uri="{FF2B5EF4-FFF2-40B4-BE49-F238E27FC236}">
                  <a16:creationId xmlns:a16="http://schemas.microsoft.com/office/drawing/2014/main" id="{E55A33B8-55E2-CF05-9CC9-147A416446D6}"/>
                </a:ext>
              </a:extLst>
            </p:cNvPr>
            <p:cNvSpPr/>
            <p:nvPr/>
          </p:nvSpPr>
          <p:spPr>
            <a:xfrm>
              <a:off x="44424" y="75166"/>
              <a:ext cx="4572812"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1038" name="TextBox 52">
            <a:extLst>
              <a:ext uri="{FF2B5EF4-FFF2-40B4-BE49-F238E27FC236}">
                <a16:creationId xmlns:a16="http://schemas.microsoft.com/office/drawing/2014/main" id="{B321E48F-44F1-4E25-E28E-FEC99AA46A74}"/>
              </a:ext>
            </a:extLst>
          </p:cNvPr>
          <p:cNvSpPr txBox="1"/>
          <p:nvPr/>
        </p:nvSpPr>
        <p:spPr>
          <a:xfrm>
            <a:off x="1074266" y="1332799"/>
            <a:ext cx="7499366"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vl1pPr>
          </a:lstStyle>
          <a:p>
            <a:r>
              <a:rPr lang="fr-FR" sz="2000" dirty="0">
                <a:latin typeface="Acme" panose="02000706050000020004" pitchFamily="2" charset="0"/>
              </a:rPr>
              <a:t>Promouvoir des relations positives, apprendre à repérer et se protéger des</a:t>
            </a:r>
          </a:p>
          <a:p>
            <a:r>
              <a:rPr lang="fr-FR" sz="2000" dirty="0">
                <a:latin typeface="Acme" panose="02000706050000020004" pitchFamily="2" charset="0"/>
              </a:rPr>
              <a:t>violences sexistes et sexuelles.</a:t>
            </a:r>
            <a:endParaRPr sz="2000" dirty="0">
              <a:latin typeface="Acme" panose="02000706050000020004" pitchFamily="2" charset="0"/>
            </a:endParaRPr>
          </a:p>
        </p:txBody>
      </p:sp>
      <p:pic>
        <p:nvPicPr>
          <p:cNvPr id="1040" name="Picture 6" descr="Image associÃ©e">
            <a:extLst>
              <a:ext uri="{FF2B5EF4-FFF2-40B4-BE49-F238E27FC236}">
                <a16:creationId xmlns:a16="http://schemas.microsoft.com/office/drawing/2014/main" id="{A2101229-D209-E158-E26C-A863BFFFEA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73" y="1300081"/>
            <a:ext cx="806641" cy="80664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8" descr="Image associÃ©e">
            <a:extLst>
              <a:ext uri="{FF2B5EF4-FFF2-40B4-BE49-F238E27FC236}">
                <a16:creationId xmlns:a16="http://schemas.microsoft.com/office/drawing/2014/main" id="{73B80F94-149C-FDCC-B332-C428E45209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805" y="2222098"/>
            <a:ext cx="900821" cy="900821"/>
          </a:xfrm>
          <a:prstGeom prst="rect">
            <a:avLst/>
          </a:prstGeom>
          <a:noFill/>
          <a:extLst>
            <a:ext uri="{909E8E84-426E-40DD-AFC4-6F175D3DCCD1}">
              <a14:hiddenFill xmlns:a14="http://schemas.microsoft.com/office/drawing/2010/main">
                <a:solidFill>
                  <a:srgbClr val="FFFFFF"/>
                </a:solidFill>
              </a14:hiddenFill>
            </a:ext>
          </a:extLst>
        </p:spPr>
      </p:pic>
      <p:sp>
        <p:nvSpPr>
          <p:cNvPr id="1042" name="TextBox 52">
            <a:extLst>
              <a:ext uri="{FF2B5EF4-FFF2-40B4-BE49-F238E27FC236}">
                <a16:creationId xmlns:a16="http://schemas.microsoft.com/office/drawing/2014/main" id="{48D472D3-F138-E707-7820-B14D7B1A04E6}"/>
              </a:ext>
            </a:extLst>
          </p:cNvPr>
          <p:cNvSpPr txBox="1"/>
          <p:nvPr/>
        </p:nvSpPr>
        <p:spPr>
          <a:xfrm>
            <a:off x="1047203" y="2295237"/>
            <a:ext cx="6956060"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vl1pPr>
          </a:lstStyle>
          <a:p>
            <a:r>
              <a:rPr lang="fr-FR" sz="2000" dirty="0">
                <a:latin typeface="Acme" panose="02000706050000020004" pitchFamily="2" charset="0"/>
              </a:rPr>
              <a:t>Connaître et comprendre les changements de son corps et celui des</a:t>
            </a:r>
          </a:p>
          <a:p>
            <a:r>
              <a:rPr lang="fr-FR" sz="2000" dirty="0">
                <a:latin typeface="Acme" panose="02000706050000020004" pitchFamily="2" charset="0"/>
              </a:rPr>
              <a:t>autres.</a:t>
            </a:r>
            <a:endParaRPr sz="2000" dirty="0">
              <a:latin typeface="Acme" panose="02000706050000020004" pitchFamily="2" charset="0"/>
            </a:endParaRPr>
          </a:p>
        </p:txBody>
      </p:sp>
      <p:sp>
        <p:nvSpPr>
          <p:cNvPr id="1047" name="Ellipse 1046">
            <a:extLst>
              <a:ext uri="{FF2B5EF4-FFF2-40B4-BE49-F238E27FC236}">
                <a16:creationId xmlns:a16="http://schemas.microsoft.com/office/drawing/2014/main" id="{A24AAFCE-EA8A-BD11-C44D-44A039008A2E}"/>
              </a:ext>
            </a:extLst>
          </p:cNvPr>
          <p:cNvSpPr/>
          <p:nvPr/>
        </p:nvSpPr>
        <p:spPr>
          <a:xfrm>
            <a:off x="5783656" y="77509"/>
            <a:ext cx="3288628" cy="840864"/>
          </a:xfrm>
          <a:prstGeom prst="ellipse">
            <a:avLst/>
          </a:prstGeom>
          <a:solidFill>
            <a:schemeClr val="bg2">
              <a:lumMod val="2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3 séances dans l’année. Une par axe</a:t>
            </a:r>
          </a:p>
        </p:txBody>
      </p:sp>
      <p:sp>
        <p:nvSpPr>
          <p:cNvPr id="1049" name="ZoneTexte 1048">
            <a:extLst>
              <a:ext uri="{FF2B5EF4-FFF2-40B4-BE49-F238E27FC236}">
                <a16:creationId xmlns:a16="http://schemas.microsoft.com/office/drawing/2014/main" id="{AD26D7AB-8612-2EBF-CC32-3A1221CD1BAE}"/>
              </a:ext>
            </a:extLst>
          </p:cNvPr>
          <p:cNvSpPr txBox="1"/>
          <p:nvPr/>
        </p:nvSpPr>
        <p:spPr>
          <a:xfrm>
            <a:off x="1378646" y="3436662"/>
            <a:ext cx="10483614" cy="2677656"/>
          </a:xfrm>
          <a:custGeom>
            <a:avLst/>
            <a:gdLst>
              <a:gd name="connsiteX0" fmla="*/ 0 w 10483614"/>
              <a:gd name="connsiteY0" fmla="*/ 0 h 2677656"/>
              <a:gd name="connsiteX1" fmla="*/ 803744 w 10483614"/>
              <a:gd name="connsiteY1" fmla="*/ 0 h 2677656"/>
              <a:gd name="connsiteX2" fmla="*/ 1292979 w 10483614"/>
              <a:gd name="connsiteY2" fmla="*/ 0 h 2677656"/>
              <a:gd name="connsiteX3" fmla="*/ 2096723 w 10483614"/>
              <a:gd name="connsiteY3" fmla="*/ 0 h 2677656"/>
              <a:gd name="connsiteX4" fmla="*/ 2795630 w 10483614"/>
              <a:gd name="connsiteY4" fmla="*/ 0 h 2677656"/>
              <a:gd name="connsiteX5" fmla="*/ 3494538 w 10483614"/>
              <a:gd name="connsiteY5" fmla="*/ 0 h 2677656"/>
              <a:gd name="connsiteX6" fmla="*/ 4193446 w 10483614"/>
              <a:gd name="connsiteY6" fmla="*/ 0 h 2677656"/>
              <a:gd name="connsiteX7" fmla="*/ 4997189 w 10483614"/>
              <a:gd name="connsiteY7" fmla="*/ 0 h 2677656"/>
              <a:gd name="connsiteX8" fmla="*/ 5381589 w 10483614"/>
              <a:gd name="connsiteY8" fmla="*/ 0 h 2677656"/>
              <a:gd name="connsiteX9" fmla="*/ 6290168 w 10483614"/>
              <a:gd name="connsiteY9" fmla="*/ 0 h 2677656"/>
              <a:gd name="connsiteX10" fmla="*/ 6884240 w 10483614"/>
              <a:gd name="connsiteY10" fmla="*/ 0 h 2677656"/>
              <a:gd name="connsiteX11" fmla="*/ 7583147 w 10483614"/>
              <a:gd name="connsiteY11" fmla="*/ 0 h 2677656"/>
              <a:gd name="connsiteX12" fmla="*/ 8282055 w 10483614"/>
              <a:gd name="connsiteY12" fmla="*/ 0 h 2677656"/>
              <a:gd name="connsiteX13" fmla="*/ 8980963 w 10483614"/>
              <a:gd name="connsiteY13" fmla="*/ 0 h 2677656"/>
              <a:gd name="connsiteX14" fmla="*/ 9784706 w 10483614"/>
              <a:gd name="connsiteY14" fmla="*/ 0 h 2677656"/>
              <a:gd name="connsiteX15" fmla="*/ 10483614 w 10483614"/>
              <a:gd name="connsiteY15" fmla="*/ 0 h 2677656"/>
              <a:gd name="connsiteX16" fmla="*/ 10483614 w 10483614"/>
              <a:gd name="connsiteY16" fmla="*/ 669414 h 2677656"/>
              <a:gd name="connsiteX17" fmla="*/ 10483614 w 10483614"/>
              <a:gd name="connsiteY17" fmla="*/ 1338828 h 2677656"/>
              <a:gd name="connsiteX18" fmla="*/ 10483614 w 10483614"/>
              <a:gd name="connsiteY18" fmla="*/ 2061795 h 2677656"/>
              <a:gd name="connsiteX19" fmla="*/ 10483614 w 10483614"/>
              <a:gd name="connsiteY19" fmla="*/ 2677656 h 2677656"/>
              <a:gd name="connsiteX20" fmla="*/ 9994379 w 10483614"/>
              <a:gd name="connsiteY20" fmla="*/ 2677656 h 2677656"/>
              <a:gd name="connsiteX21" fmla="*/ 9295471 w 10483614"/>
              <a:gd name="connsiteY21" fmla="*/ 2677656 h 2677656"/>
              <a:gd name="connsiteX22" fmla="*/ 8596563 w 10483614"/>
              <a:gd name="connsiteY22" fmla="*/ 2677656 h 2677656"/>
              <a:gd name="connsiteX23" fmla="*/ 7687984 w 10483614"/>
              <a:gd name="connsiteY23" fmla="*/ 2677656 h 2677656"/>
              <a:gd name="connsiteX24" fmla="*/ 7303584 w 10483614"/>
              <a:gd name="connsiteY24" fmla="*/ 2677656 h 2677656"/>
              <a:gd name="connsiteX25" fmla="*/ 6395005 w 10483614"/>
              <a:gd name="connsiteY25" fmla="*/ 2677656 h 2677656"/>
              <a:gd name="connsiteX26" fmla="*/ 6010605 w 10483614"/>
              <a:gd name="connsiteY26" fmla="*/ 2677656 h 2677656"/>
              <a:gd name="connsiteX27" fmla="*/ 5311698 w 10483614"/>
              <a:gd name="connsiteY27" fmla="*/ 2677656 h 2677656"/>
              <a:gd name="connsiteX28" fmla="*/ 4822462 w 10483614"/>
              <a:gd name="connsiteY28" fmla="*/ 2677656 h 2677656"/>
              <a:gd name="connsiteX29" fmla="*/ 4333227 w 10483614"/>
              <a:gd name="connsiteY29" fmla="*/ 2677656 h 2677656"/>
              <a:gd name="connsiteX30" fmla="*/ 3843992 w 10483614"/>
              <a:gd name="connsiteY30" fmla="*/ 2677656 h 2677656"/>
              <a:gd name="connsiteX31" fmla="*/ 3040248 w 10483614"/>
              <a:gd name="connsiteY31" fmla="*/ 2677656 h 2677656"/>
              <a:gd name="connsiteX32" fmla="*/ 2236504 w 10483614"/>
              <a:gd name="connsiteY32" fmla="*/ 2677656 h 2677656"/>
              <a:gd name="connsiteX33" fmla="*/ 1747269 w 10483614"/>
              <a:gd name="connsiteY33" fmla="*/ 2677656 h 2677656"/>
              <a:gd name="connsiteX34" fmla="*/ 1258034 w 10483614"/>
              <a:gd name="connsiteY34" fmla="*/ 2677656 h 2677656"/>
              <a:gd name="connsiteX35" fmla="*/ 0 w 10483614"/>
              <a:gd name="connsiteY35" fmla="*/ 2677656 h 2677656"/>
              <a:gd name="connsiteX36" fmla="*/ 0 w 10483614"/>
              <a:gd name="connsiteY36" fmla="*/ 1954689 h 2677656"/>
              <a:gd name="connsiteX37" fmla="*/ 0 w 10483614"/>
              <a:gd name="connsiteY37" fmla="*/ 1338828 h 2677656"/>
              <a:gd name="connsiteX38" fmla="*/ 0 w 10483614"/>
              <a:gd name="connsiteY38" fmla="*/ 749744 h 2677656"/>
              <a:gd name="connsiteX39" fmla="*/ 0 w 10483614"/>
              <a:gd name="connsiteY39"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83614" h="2677656" fill="none" extrusionOk="0">
                <a:moveTo>
                  <a:pt x="0" y="0"/>
                </a:moveTo>
                <a:cubicBezTo>
                  <a:pt x="376898" y="-28773"/>
                  <a:pt x="541637" y="15638"/>
                  <a:pt x="803744" y="0"/>
                </a:cubicBezTo>
                <a:cubicBezTo>
                  <a:pt x="1065851" y="-15638"/>
                  <a:pt x="1178716" y="15356"/>
                  <a:pt x="1292979" y="0"/>
                </a:cubicBezTo>
                <a:cubicBezTo>
                  <a:pt x="1407243" y="-15356"/>
                  <a:pt x="1847104" y="-9612"/>
                  <a:pt x="2096723" y="0"/>
                </a:cubicBezTo>
                <a:cubicBezTo>
                  <a:pt x="2346342" y="9612"/>
                  <a:pt x="2592199" y="11506"/>
                  <a:pt x="2795630" y="0"/>
                </a:cubicBezTo>
                <a:cubicBezTo>
                  <a:pt x="2999061" y="-11506"/>
                  <a:pt x="3275324" y="4659"/>
                  <a:pt x="3494538" y="0"/>
                </a:cubicBezTo>
                <a:cubicBezTo>
                  <a:pt x="3713752" y="-4659"/>
                  <a:pt x="3914838" y="-32194"/>
                  <a:pt x="4193446" y="0"/>
                </a:cubicBezTo>
                <a:cubicBezTo>
                  <a:pt x="4472054" y="32194"/>
                  <a:pt x="4808659" y="14136"/>
                  <a:pt x="4997189" y="0"/>
                </a:cubicBezTo>
                <a:cubicBezTo>
                  <a:pt x="5185719" y="-14136"/>
                  <a:pt x="5198088" y="15253"/>
                  <a:pt x="5381589" y="0"/>
                </a:cubicBezTo>
                <a:cubicBezTo>
                  <a:pt x="5565090" y="-15253"/>
                  <a:pt x="6076246" y="25943"/>
                  <a:pt x="6290168" y="0"/>
                </a:cubicBezTo>
                <a:cubicBezTo>
                  <a:pt x="6504090" y="-25943"/>
                  <a:pt x="6609610" y="12241"/>
                  <a:pt x="6884240" y="0"/>
                </a:cubicBezTo>
                <a:cubicBezTo>
                  <a:pt x="7158870" y="-12241"/>
                  <a:pt x="7360115" y="-16131"/>
                  <a:pt x="7583147" y="0"/>
                </a:cubicBezTo>
                <a:cubicBezTo>
                  <a:pt x="7806179" y="16131"/>
                  <a:pt x="8074868" y="19566"/>
                  <a:pt x="8282055" y="0"/>
                </a:cubicBezTo>
                <a:cubicBezTo>
                  <a:pt x="8489242" y="-19566"/>
                  <a:pt x="8702959" y="-6392"/>
                  <a:pt x="8980963" y="0"/>
                </a:cubicBezTo>
                <a:cubicBezTo>
                  <a:pt x="9258967" y="6392"/>
                  <a:pt x="9488015" y="12705"/>
                  <a:pt x="9784706" y="0"/>
                </a:cubicBezTo>
                <a:cubicBezTo>
                  <a:pt x="10081397" y="-12705"/>
                  <a:pt x="10238354" y="3487"/>
                  <a:pt x="10483614" y="0"/>
                </a:cubicBezTo>
                <a:cubicBezTo>
                  <a:pt x="10480045" y="226855"/>
                  <a:pt x="10514166" y="399048"/>
                  <a:pt x="10483614" y="669414"/>
                </a:cubicBezTo>
                <a:cubicBezTo>
                  <a:pt x="10453062" y="939780"/>
                  <a:pt x="10502702" y="1064740"/>
                  <a:pt x="10483614" y="1338828"/>
                </a:cubicBezTo>
                <a:cubicBezTo>
                  <a:pt x="10464526" y="1612916"/>
                  <a:pt x="10457038" y="1799423"/>
                  <a:pt x="10483614" y="2061795"/>
                </a:cubicBezTo>
                <a:cubicBezTo>
                  <a:pt x="10510190" y="2324167"/>
                  <a:pt x="10486355" y="2440720"/>
                  <a:pt x="10483614" y="2677656"/>
                </a:cubicBezTo>
                <a:cubicBezTo>
                  <a:pt x="10290831" y="2682047"/>
                  <a:pt x="10176778" y="2664884"/>
                  <a:pt x="9994379" y="2677656"/>
                </a:cubicBezTo>
                <a:cubicBezTo>
                  <a:pt x="9811980" y="2690428"/>
                  <a:pt x="9630488" y="2687942"/>
                  <a:pt x="9295471" y="2677656"/>
                </a:cubicBezTo>
                <a:cubicBezTo>
                  <a:pt x="8960454" y="2667370"/>
                  <a:pt x="8847379" y="2679347"/>
                  <a:pt x="8596563" y="2677656"/>
                </a:cubicBezTo>
                <a:cubicBezTo>
                  <a:pt x="8345747" y="2675965"/>
                  <a:pt x="8052628" y="2646824"/>
                  <a:pt x="7687984" y="2677656"/>
                </a:cubicBezTo>
                <a:cubicBezTo>
                  <a:pt x="7323340" y="2708488"/>
                  <a:pt x="7400473" y="2680237"/>
                  <a:pt x="7303584" y="2677656"/>
                </a:cubicBezTo>
                <a:cubicBezTo>
                  <a:pt x="7206695" y="2675075"/>
                  <a:pt x="6835917" y="2681344"/>
                  <a:pt x="6395005" y="2677656"/>
                </a:cubicBezTo>
                <a:cubicBezTo>
                  <a:pt x="5954093" y="2673968"/>
                  <a:pt x="6173419" y="2661855"/>
                  <a:pt x="6010605" y="2677656"/>
                </a:cubicBezTo>
                <a:cubicBezTo>
                  <a:pt x="5847791" y="2693457"/>
                  <a:pt x="5602339" y="2701967"/>
                  <a:pt x="5311698" y="2677656"/>
                </a:cubicBezTo>
                <a:cubicBezTo>
                  <a:pt x="5021057" y="2653345"/>
                  <a:pt x="5015447" y="2677838"/>
                  <a:pt x="4822462" y="2677656"/>
                </a:cubicBezTo>
                <a:cubicBezTo>
                  <a:pt x="4629477" y="2677474"/>
                  <a:pt x="4475468" y="2688688"/>
                  <a:pt x="4333227" y="2677656"/>
                </a:cubicBezTo>
                <a:cubicBezTo>
                  <a:pt x="4190986" y="2666624"/>
                  <a:pt x="4081842" y="2664342"/>
                  <a:pt x="3843992" y="2677656"/>
                </a:cubicBezTo>
                <a:cubicBezTo>
                  <a:pt x="3606142" y="2690970"/>
                  <a:pt x="3324093" y="2650158"/>
                  <a:pt x="3040248" y="2677656"/>
                </a:cubicBezTo>
                <a:cubicBezTo>
                  <a:pt x="2756403" y="2705154"/>
                  <a:pt x="2475688" y="2686164"/>
                  <a:pt x="2236504" y="2677656"/>
                </a:cubicBezTo>
                <a:cubicBezTo>
                  <a:pt x="1997320" y="2669148"/>
                  <a:pt x="1859637" y="2691076"/>
                  <a:pt x="1747269" y="2677656"/>
                </a:cubicBezTo>
                <a:cubicBezTo>
                  <a:pt x="1634901" y="2664236"/>
                  <a:pt x="1441987" y="2699705"/>
                  <a:pt x="1258034" y="2677656"/>
                </a:cubicBezTo>
                <a:cubicBezTo>
                  <a:pt x="1074081" y="2655607"/>
                  <a:pt x="620423" y="2670863"/>
                  <a:pt x="0" y="2677656"/>
                </a:cubicBezTo>
                <a:cubicBezTo>
                  <a:pt x="-13868" y="2362612"/>
                  <a:pt x="25855" y="2236474"/>
                  <a:pt x="0" y="1954689"/>
                </a:cubicBezTo>
                <a:cubicBezTo>
                  <a:pt x="-25855" y="1672904"/>
                  <a:pt x="9019" y="1552933"/>
                  <a:pt x="0" y="1338828"/>
                </a:cubicBezTo>
                <a:cubicBezTo>
                  <a:pt x="-9019" y="1124723"/>
                  <a:pt x="-11319" y="927918"/>
                  <a:pt x="0" y="749744"/>
                </a:cubicBezTo>
                <a:cubicBezTo>
                  <a:pt x="11319" y="571570"/>
                  <a:pt x="8825" y="245875"/>
                  <a:pt x="0" y="0"/>
                </a:cubicBezTo>
                <a:close/>
              </a:path>
              <a:path w="10483614" h="2677656" stroke="0" extrusionOk="0">
                <a:moveTo>
                  <a:pt x="0" y="0"/>
                </a:moveTo>
                <a:cubicBezTo>
                  <a:pt x="314085" y="-29843"/>
                  <a:pt x="503483" y="-40086"/>
                  <a:pt x="908580" y="0"/>
                </a:cubicBezTo>
                <a:cubicBezTo>
                  <a:pt x="1313677" y="40086"/>
                  <a:pt x="1135214" y="10254"/>
                  <a:pt x="1292979" y="0"/>
                </a:cubicBezTo>
                <a:cubicBezTo>
                  <a:pt x="1450744" y="-10254"/>
                  <a:pt x="1758191" y="-24514"/>
                  <a:pt x="2201559" y="0"/>
                </a:cubicBezTo>
                <a:cubicBezTo>
                  <a:pt x="2644927" y="24514"/>
                  <a:pt x="2458502" y="-166"/>
                  <a:pt x="2690794" y="0"/>
                </a:cubicBezTo>
                <a:cubicBezTo>
                  <a:pt x="2923087" y="166"/>
                  <a:pt x="2976623" y="-12513"/>
                  <a:pt x="3180030" y="0"/>
                </a:cubicBezTo>
                <a:cubicBezTo>
                  <a:pt x="3383437" y="12513"/>
                  <a:pt x="3566031" y="-18792"/>
                  <a:pt x="3669265" y="0"/>
                </a:cubicBezTo>
                <a:cubicBezTo>
                  <a:pt x="3772500" y="18792"/>
                  <a:pt x="4100457" y="-15875"/>
                  <a:pt x="4263336" y="0"/>
                </a:cubicBezTo>
                <a:cubicBezTo>
                  <a:pt x="4426215" y="15875"/>
                  <a:pt x="4614658" y="-2702"/>
                  <a:pt x="4857408" y="0"/>
                </a:cubicBezTo>
                <a:cubicBezTo>
                  <a:pt x="5100158" y="2702"/>
                  <a:pt x="5175952" y="21287"/>
                  <a:pt x="5346643" y="0"/>
                </a:cubicBezTo>
                <a:cubicBezTo>
                  <a:pt x="5517334" y="-21287"/>
                  <a:pt x="5700579" y="20675"/>
                  <a:pt x="5835878" y="0"/>
                </a:cubicBezTo>
                <a:cubicBezTo>
                  <a:pt x="5971178" y="-20675"/>
                  <a:pt x="6160722" y="24058"/>
                  <a:pt x="6429950" y="0"/>
                </a:cubicBezTo>
                <a:cubicBezTo>
                  <a:pt x="6699178" y="-24058"/>
                  <a:pt x="6806078" y="7917"/>
                  <a:pt x="7024021" y="0"/>
                </a:cubicBezTo>
                <a:cubicBezTo>
                  <a:pt x="7241964" y="-7917"/>
                  <a:pt x="7424511" y="5578"/>
                  <a:pt x="7722929" y="0"/>
                </a:cubicBezTo>
                <a:cubicBezTo>
                  <a:pt x="8021347" y="-5578"/>
                  <a:pt x="8209628" y="-24574"/>
                  <a:pt x="8631509" y="0"/>
                </a:cubicBezTo>
                <a:cubicBezTo>
                  <a:pt x="9053390" y="24574"/>
                  <a:pt x="9011945" y="-21060"/>
                  <a:pt x="9330416" y="0"/>
                </a:cubicBezTo>
                <a:cubicBezTo>
                  <a:pt x="9648887" y="21060"/>
                  <a:pt x="10134624" y="18131"/>
                  <a:pt x="10483614" y="0"/>
                </a:cubicBezTo>
                <a:cubicBezTo>
                  <a:pt x="10482497" y="136085"/>
                  <a:pt x="10511240" y="334853"/>
                  <a:pt x="10483614" y="642637"/>
                </a:cubicBezTo>
                <a:cubicBezTo>
                  <a:pt x="10455988" y="950421"/>
                  <a:pt x="10478711" y="1101908"/>
                  <a:pt x="10483614" y="1312051"/>
                </a:cubicBezTo>
                <a:cubicBezTo>
                  <a:pt x="10488517" y="1522194"/>
                  <a:pt x="10482186" y="1760966"/>
                  <a:pt x="10483614" y="2035019"/>
                </a:cubicBezTo>
                <a:cubicBezTo>
                  <a:pt x="10485042" y="2309072"/>
                  <a:pt x="10492722" y="2382908"/>
                  <a:pt x="10483614" y="2677656"/>
                </a:cubicBezTo>
                <a:cubicBezTo>
                  <a:pt x="10201958" y="2678610"/>
                  <a:pt x="10092969" y="2690683"/>
                  <a:pt x="9784706" y="2677656"/>
                </a:cubicBezTo>
                <a:cubicBezTo>
                  <a:pt x="9476443" y="2664629"/>
                  <a:pt x="9576855" y="2671044"/>
                  <a:pt x="9400307" y="2677656"/>
                </a:cubicBezTo>
                <a:cubicBezTo>
                  <a:pt x="9223759" y="2684268"/>
                  <a:pt x="9154727" y="2694901"/>
                  <a:pt x="8911072" y="2677656"/>
                </a:cubicBezTo>
                <a:cubicBezTo>
                  <a:pt x="8667417" y="2660411"/>
                  <a:pt x="8365336" y="2672616"/>
                  <a:pt x="8212164" y="2677656"/>
                </a:cubicBezTo>
                <a:cubicBezTo>
                  <a:pt x="8058992" y="2682696"/>
                  <a:pt x="7923829" y="2692843"/>
                  <a:pt x="7722929" y="2677656"/>
                </a:cubicBezTo>
                <a:cubicBezTo>
                  <a:pt x="7522029" y="2662469"/>
                  <a:pt x="7314799" y="2680342"/>
                  <a:pt x="6919185" y="2677656"/>
                </a:cubicBezTo>
                <a:cubicBezTo>
                  <a:pt x="6523571" y="2674970"/>
                  <a:pt x="6673872" y="2665562"/>
                  <a:pt x="6534786" y="2677656"/>
                </a:cubicBezTo>
                <a:cubicBezTo>
                  <a:pt x="6395700" y="2689750"/>
                  <a:pt x="6170364" y="2696395"/>
                  <a:pt x="6045551" y="2677656"/>
                </a:cubicBezTo>
                <a:cubicBezTo>
                  <a:pt x="5920738" y="2658917"/>
                  <a:pt x="5409583" y="2663480"/>
                  <a:pt x="5136971" y="2677656"/>
                </a:cubicBezTo>
                <a:cubicBezTo>
                  <a:pt x="4864359" y="2691832"/>
                  <a:pt x="4917573" y="2664893"/>
                  <a:pt x="4752572" y="2677656"/>
                </a:cubicBezTo>
                <a:cubicBezTo>
                  <a:pt x="4587571" y="2690419"/>
                  <a:pt x="4171264" y="2654212"/>
                  <a:pt x="3948828" y="2677656"/>
                </a:cubicBezTo>
                <a:cubicBezTo>
                  <a:pt x="3726392" y="2701100"/>
                  <a:pt x="3439715" y="2646863"/>
                  <a:pt x="3145084" y="2677656"/>
                </a:cubicBezTo>
                <a:cubicBezTo>
                  <a:pt x="2850453" y="2708449"/>
                  <a:pt x="2726877" y="2679267"/>
                  <a:pt x="2446177" y="2677656"/>
                </a:cubicBezTo>
                <a:cubicBezTo>
                  <a:pt x="2165477" y="2676045"/>
                  <a:pt x="1994489" y="2671754"/>
                  <a:pt x="1852105" y="2677656"/>
                </a:cubicBezTo>
                <a:cubicBezTo>
                  <a:pt x="1709721" y="2683558"/>
                  <a:pt x="1589648" y="2664268"/>
                  <a:pt x="1467706" y="2677656"/>
                </a:cubicBezTo>
                <a:cubicBezTo>
                  <a:pt x="1345764" y="2691044"/>
                  <a:pt x="705391" y="2690183"/>
                  <a:pt x="0" y="2677656"/>
                </a:cubicBezTo>
                <a:cubicBezTo>
                  <a:pt x="-1470" y="2403587"/>
                  <a:pt x="23007" y="2338606"/>
                  <a:pt x="0" y="2035019"/>
                </a:cubicBezTo>
                <a:cubicBezTo>
                  <a:pt x="-23007" y="1731432"/>
                  <a:pt x="19524" y="1648178"/>
                  <a:pt x="0" y="1419158"/>
                </a:cubicBezTo>
                <a:cubicBezTo>
                  <a:pt x="-19524" y="1190138"/>
                  <a:pt x="2218" y="1000138"/>
                  <a:pt x="0" y="722967"/>
                </a:cubicBezTo>
                <a:cubicBezTo>
                  <a:pt x="-2218" y="445796"/>
                  <a:pt x="28318" y="334447"/>
                  <a:pt x="0" y="0"/>
                </a:cubicBezTo>
                <a:close/>
              </a:path>
            </a:pathLst>
          </a:custGeom>
          <a:solidFill>
            <a:srgbClr val="E1359B"/>
          </a:solidFill>
          <a:ln w="28575">
            <a:solidFill>
              <a:schemeClr val="tx1"/>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wrap="square">
            <a:spAutoFit/>
          </a:bodyPr>
          <a:lstStyle/>
          <a:p>
            <a:pPr marL="285750" indent="-285750">
              <a:buFont typeface="Wingdings" panose="05000000000000000000" pitchFamily="2" charset="2"/>
              <a:buChar char="ü"/>
            </a:pPr>
            <a:r>
              <a:rPr lang="fr-FR" sz="2400" dirty="0">
                <a:solidFill>
                  <a:schemeClr val="bg1"/>
                </a:solidFill>
                <a:latin typeface="Averia" panose="02000603000000000004" pitchFamily="2" charset="0"/>
              </a:rPr>
              <a:t> Connaître les changements du corps lors de la puberté et savoir qu’ils ne se produisent pas au même moment chez tous les enfants.</a:t>
            </a:r>
          </a:p>
          <a:p>
            <a:pPr marL="285750" indent="-285750">
              <a:buFont typeface="Wingdings" panose="05000000000000000000" pitchFamily="2" charset="2"/>
              <a:buChar char="ü"/>
            </a:pPr>
            <a:r>
              <a:rPr lang="fr-FR" sz="2400" dirty="0">
                <a:solidFill>
                  <a:schemeClr val="bg1"/>
                </a:solidFill>
                <a:latin typeface="Averia" panose="02000603000000000004" pitchFamily="2" charset="0"/>
              </a:rPr>
              <a:t>Nommer le nom et la fonction des organes reproducteurs.</a:t>
            </a:r>
          </a:p>
          <a:p>
            <a:pPr marL="285750" indent="-285750">
              <a:buFont typeface="Wingdings" panose="05000000000000000000" pitchFamily="2" charset="2"/>
              <a:buChar char="ü"/>
            </a:pPr>
            <a:r>
              <a:rPr lang="fr-FR" sz="2400" dirty="0">
                <a:solidFill>
                  <a:schemeClr val="bg1"/>
                </a:solidFill>
                <a:latin typeface="Averia" panose="02000603000000000004" pitchFamily="2" charset="0"/>
              </a:rPr>
              <a:t>Apprendre scientifiquement ce que sont les menstruations (règles) et qu’elles sont une composante normale et naturelle du développement physique des filles, et ne doivent pas faire l’objet de tabous ou de moqueries.</a:t>
            </a:r>
          </a:p>
        </p:txBody>
      </p:sp>
      <p:cxnSp>
        <p:nvCxnSpPr>
          <p:cNvPr id="1051" name="Connecteur : en angle 1050">
            <a:extLst>
              <a:ext uri="{FF2B5EF4-FFF2-40B4-BE49-F238E27FC236}">
                <a16:creationId xmlns:a16="http://schemas.microsoft.com/office/drawing/2014/main" id="{7FD1DC50-D2CA-B123-528A-465324329AA5}"/>
              </a:ext>
            </a:extLst>
          </p:cNvPr>
          <p:cNvCxnSpPr>
            <a:cxnSpLocks/>
          </p:cNvCxnSpPr>
          <p:nvPr/>
        </p:nvCxnSpPr>
        <p:spPr>
          <a:xfrm rot="16200000" flipH="1">
            <a:off x="10049646" y="3068600"/>
            <a:ext cx="488293" cy="181070"/>
          </a:xfrm>
          <a:prstGeom prst="bentConnector3">
            <a:avLst>
              <a:gd name="adj1" fmla="val 50000"/>
            </a:avLst>
          </a:prstGeom>
          <a:ln w="28575">
            <a:solidFill>
              <a:srgbClr val="E1359B"/>
            </a:solidFill>
            <a:tailEnd type="triangle"/>
          </a:ln>
        </p:spPr>
        <p:style>
          <a:lnRef idx="1">
            <a:schemeClr val="accent1"/>
          </a:lnRef>
          <a:fillRef idx="0">
            <a:schemeClr val="accent1"/>
          </a:fillRef>
          <a:effectRef idx="0">
            <a:schemeClr val="accent1"/>
          </a:effectRef>
          <a:fontRef idx="minor">
            <a:schemeClr val="tx1"/>
          </a:fontRef>
        </p:style>
      </p:cxnSp>
      <p:sp>
        <p:nvSpPr>
          <p:cNvPr id="1044" name="Ellipse 1043">
            <a:extLst>
              <a:ext uri="{FF2B5EF4-FFF2-40B4-BE49-F238E27FC236}">
                <a16:creationId xmlns:a16="http://schemas.microsoft.com/office/drawing/2014/main" id="{82D0F9E8-079D-5CC8-BACD-A315209611B6}"/>
              </a:ext>
            </a:extLst>
          </p:cNvPr>
          <p:cNvSpPr/>
          <p:nvPr/>
        </p:nvSpPr>
        <p:spPr>
          <a:xfrm>
            <a:off x="8573632" y="2185369"/>
            <a:ext cx="3288628" cy="840864"/>
          </a:xfrm>
          <a:prstGeom prst="ellipse">
            <a:avLst/>
          </a:prstGeom>
          <a:solidFill>
            <a:srgbClr val="E1359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En lien avec le programme de sciences</a:t>
            </a:r>
          </a:p>
        </p:txBody>
      </p:sp>
      <p:sp>
        <p:nvSpPr>
          <p:cNvPr id="1060" name="Rectangle : coins arrondis 1059">
            <a:hlinkClick r:id="rId8" action="ppaction://hlinksldjump"/>
            <a:extLst>
              <a:ext uri="{FF2B5EF4-FFF2-40B4-BE49-F238E27FC236}">
                <a16:creationId xmlns:a16="http://schemas.microsoft.com/office/drawing/2014/main" id="{B8DB65D3-6EDC-1EF7-94D8-781C2299B85A}"/>
              </a:ext>
            </a:extLst>
          </p:cNvPr>
          <p:cNvSpPr/>
          <p:nvPr/>
        </p:nvSpPr>
        <p:spPr>
          <a:xfrm>
            <a:off x="2156026" y="6319235"/>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suivant</a:t>
            </a:r>
          </a:p>
        </p:txBody>
      </p:sp>
      <p:pic>
        <p:nvPicPr>
          <p:cNvPr id="1061" name="Picture 4" descr="robinet ">
            <a:extLst>
              <a:ext uri="{FF2B5EF4-FFF2-40B4-BE49-F238E27FC236}">
                <a16:creationId xmlns:a16="http://schemas.microsoft.com/office/drawing/2014/main" id="{7C885C65-DAC7-265A-E5F6-8BD8804D10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3621" y="6344657"/>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500"/>
                                        <p:tgtEl>
                                          <p:spTgt spid="1042"/>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44"/>
                                        </p:tgtEl>
                                        <p:attrNameLst>
                                          <p:attrName>style.visibility</p:attrName>
                                        </p:attrNameLst>
                                      </p:cBhvr>
                                      <p:to>
                                        <p:strVal val="visible"/>
                                      </p:to>
                                    </p:set>
                                    <p:animEffect transition="in" filter="fade">
                                      <p:cBhvr>
                                        <p:cTn id="18" dur="500"/>
                                        <p:tgtEl>
                                          <p:spTgt spid="1044"/>
                                        </p:tgtEl>
                                      </p:cBhvr>
                                    </p:animEffect>
                                  </p:childTnLst>
                                </p:cTn>
                              </p:par>
                              <p:par>
                                <p:cTn id="19" presetID="10" presetClass="entr" presetSubtype="0" fill="hold" nodeType="withEffect">
                                  <p:stCondLst>
                                    <p:cond delay="0"/>
                                  </p:stCondLst>
                                  <p:childTnLst>
                                    <p:set>
                                      <p:cBhvr>
                                        <p:cTn id="20" dur="1" fill="hold">
                                          <p:stCondLst>
                                            <p:cond delay="0"/>
                                          </p:stCondLst>
                                        </p:cTn>
                                        <p:tgtEl>
                                          <p:spTgt spid="1051"/>
                                        </p:tgtEl>
                                        <p:attrNameLst>
                                          <p:attrName>style.visibility</p:attrName>
                                        </p:attrNameLst>
                                      </p:cBhvr>
                                      <p:to>
                                        <p:strVal val="visible"/>
                                      </p:to>
                                    </p:set>
                                    <p:animEffect transition="in" filter="fade">
                                      <p:cBhvr>
                                        <p:cTn id="21" dur="500"/>
                                        <p:tgtEl>
                                          <p:spTgt spid="10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49"/>
                                        </p:tgtEl>
                                        <p:attrNameLst>
                                          <p:attrName>style.visibility</p:attrName>
                                        </p:attrNameLst>
                                      </p:cBhvr>
                                      <p:to>
                                        <p:strVal val="visible"/>
                                      </p:to>
                                    </p:set>
                                    <p:animEffect transition="in" filter="fade">
                                      <p:cBhvr>
                                        <p:cTn id="26" dur="5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animBg="1"/>
      <p:bldP spid="1049" grpId="0" animBg="1"/>
      <p:bldP spid="10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53AC-1993-1EEE-F885-C489CA626E5F}"/>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D1D9A78D-7BF5-2ED1-C5E7-773DC5C75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sp>
        <p:nvSpPr>
          <p:cNvPr id="3" name="Rectangle : coins arrondis 2">
            <a:extLst>
              <a:ext uri="{FF2B5EF4-FFF2-40B4-BE49-F238E27FC236}">
                <a16:creationId xmlns:a16="http://schemas.microsoft.com/office/drawing/2014/main" id="{D5EF2E88-EF89-E9A7-1D8D-D7CB1B93995F}"/>
              </a:ext>
            </a:extLst>
          </p:cNvPr>
          <p:cNvSpPr/>
          <p:nvPr/>
        </p:nvSpPr>
        <p:spPr>
          <a:xfrm>
            <a:off x="112106" y="99840"/>
            <a:ext cx="5813282" cy="398101"/>
          </a:xfrm>
          <a:custGeom>
            <a:avLst/>
            <a:gdLst>
              <a:gd name="connsiteX0" fmla="*/ 0 w 5813282"/>
              <a:gd name="connsiteY0" fmla="*/ 66351 h 398101"/>
              <a:gd name="connsiteX1" fmla="*/ 66351 w 5813282"/>
              <a:gd name="connsiteY1" fmla="*/ 0 h 398101"/>
              <a:gd name="connsiteX2" fmla="*/ 697527 w 5813282"/>
              <a:gd name="connsiteY2" fmla="*/ 0 h 398101"/>
              <a:gd name="connsiteX3" fmla="*/ 1158285 w 5813282"/>
              <a:gd name="connsiteY3" fmla="*/ 0 h 398101"/>
              <a:gd name="connsiteX4" fmla="*/ 1903072 w 5813282"/>
              <a:gd name="connsiteY4" fmla="*/ 0 h 398101"/>
              <a:gd name="connsiteX5" fmla="*/ 2534247 w 5813282"/>
              <a:gd name="connsiteY5" fmla="*/ 0 h 398101"/>
              <a:gd name="connsiteX6" fmla="*/ 3279035 w 5813282"/>
              <a:gd name="connsiteY6" fmla="*/ 0 h 398101"/>
              <a:gd name="connsiteX7" fmla="*/ 3853404 w 5813282"/>
              <a:gd name="connsiteY7" fmla="*/ 0 h 398101"/>
              <a:gd name="connsiteX8" fmla="*/ 4427774 w 5813282"/>
              <a:gd name="connsiteY8" fmla="*/ 0 h 398101"/>
              <a:gd name="connsiteX9" fmla="*/ 5002144 w 5813282"/>
              <a:gd name="connsiteY9" fmla="*/ 0 h 398101"/>
              <a:gd name="connsiteX10" fmla="*/ 5746931 w 5813282"/>
              <a:gd name="connsiteY10" fmla="*/ 0 h 398101"/>
              <a:gd name="connsiteX11" fmla="*/ 5813282 w 5813282"/>
              <a:gd name="connsiteY11" fmla="*/ 66351 h 398101"/>
              <a:gd name="connsiteX12" fmla="*/ 5813282 w 5813282"/>
              <a:gd name="connsiteY12" fmla="*/ 331750 h 398101"/>
              <a:gd name="connsiteX13" fmla="*/ 5746931 w 5813282"/>
              <a:gd name="connsiteY13" fmla="*/ 398101 h 398101"/>
              <a:gd name="connsiteX14" fmla="*/ 5172561 w 5813282"/>
              <a:gd name="connsiteY14" fmla="*/ 398101 h 398101"/>
              <a:gd name="connsiteX15" fmla="*/ 4711803 w 5813282"/>
              <a:gd name="connsiteY15" fmla="*/ 398101 h 398101"/>
              <a:gd name="connsiteX16" fmla="*/ 4023822 w 5813282"/>
              <a:gd name="connsiteY16" fmla="*/ 398101 h 398101"/>
              <a:gd name="connsiteX17" fmla="*/ 3449452 w 5813282"/>
              <a:gd name="connsiteY17" fmla="*/ 398101 h 398101"/>
              <a:gd name="connsiteX18" fmla="*/ 2988694 w 5813282"/>
              <a:gd name="connsiteY18" fmla="*/ 398101 h 398101"/>
              <a:gd name="connsiteX19" fmla="*/ 2357518 w 5813282"/>
              <a:gd name="connsiteY19" fmla="*/ 398101 h 398101"/>
              <a:gd name="connsiteX20" fmla="*/ 1839954 w 5813282"/>
              <a:gd name="connsiteY20" fmla="*/ 398101 h 398101"/>
              <a:gd name="connsiteX21" fmla="*/ 1151973 w 5813282"/>
              <a:gd name="connsiteY21" fmla="*/ 398101 h 398101"/>
              <a:gd name="connsiteX22" fmla="*/ 691215 w 5813282"/>
              <a:gd name="connsiteY22" fmla="*/ 398101 h 398101"/>
              <a:gd name="connsiteX23" fmla="*/ 66351 w 5813282"/>
              <a:gd name="connsiteY23" fmla="*/ 398101 h 398101"/>
              <a:gd name="connsiteX24" fmla="*/ 0 w 5813282"/>
              <a:gd name="connsiteY24" fmla="*/ 331750 h 398101"/>
              <a:gd name="connsiteX25" fmla="*/ 0 w 5813282"/>
              <a:gd name="connsiteY25" fmla="*/ 66351 h 39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282" h="398101" fill="none" extrusionOk="0">
                <a:moveTo>
                  <a:pt x="0" y="66351"/>
                </a:moveTo>
                <a:cubicBezTo>
                  <a:pt x="1808" y="29141"/>
                  <a:pt x="29272" y="-3384"/>
                  <a:pt x="66351" y="0"/>
                </a:cubicBezTo>
                <a:cubicBezTo>
                  <a:pt x="380124" y="11986"/>
                  <a:pt x="517788" y="15473"/>
                  <a:pt x="697527" y="0"/>
                </a:cubicBezTo>
                <a:cubicBezTo>
                  <a:pt x="877266" y="-15473"/>
                  <a:pt x="1049469" y="5079"/>
                  <a:pt x="1158285" y="0"/>
                </a:cubicBezTo>
                <a:cubicBezTo>
                  <a:pt x="1267101" y="-5079"/>
                  <a:pt x="1707889" y="-14356"/>
                  <a:pt x="1903072" y="0"/>
                </a:cubicBezTo>
                <a:cubicBezTo>
                  <a:pt x="2098255" y="14356"/>
                  <a:pt x="2265817" y="-1185"/>
                  <a:pt x="2534247" y="0"/>
                </a:cubicBezTo>
                <a:cubicBezTo>
                  <a:pt x="2802677" y="1185"/>
                  <a:pt x="2985021" y="19119"/>
                  <a:pt x="3279035" y="0"/>
                </a:cubicBezTo>
                <a:cubicBezTo>
                  <a:pt x="3573049" y="-19119"/>
                  <a:pt x="3690303" y="18696"/>
                  <a:pt x="3853404" y="0"/>
                </a:cubicBezTo>
                <a:cubicBezTo>
                  <a:pt x="4016505" y="-18696"/>
                  <a:pt x="4239333" y="20618"/>
                  <a:pt x="4427774" y="0"/>
                </a:cubicBezTo>
                <a:cubicBezTo>
                  <a:pt x="4616215" y="-20618"/>
                  <a:pt x="4857665" y="-1714"/>
                  <a:pt x="5002144" y="0"/>
                </a:cubicBezTo>
                <a:cubicBezTo>
                  <a:pt x="5146623" y="1714"/>
                  <a:pt x="5424322" y="19439"/>
                  <a:pt x="5746931" y="0"/>
                </a:cubicBezTo>
                <a:cubicBezTo>
                  <a:pt x="5776043" y="3004"/>
                  <a:pt x="5815459" y="29543"/>
                  <a:pt x="5813282" y="66351"/>
                </a:cubicBezTo>
                <a:cubicBezTo>
                  <a:pt x="5804253" y="147474"/>
                  <a:pt x="5801364" y="232795"/>
                  <a:pt x="5813282" y="331750"/>
                </a:cubicBezTo>
                <a:cubicBezTo>
                  <a:pt x="5813642" y="366179"/>
                  <a:pt x="5783668" y="394688"/>
                  <a:pt x="5746931" y="398101"/>
                </a:cubicBezTo>
                <a:cubicBezTo>
                  <a:pt x="5629485" y="413107"/>
                  <a:pt x="5294367" y="402670"/>
                  <a:pt x="5172561" y="398101"/>
                </a:cubicBezTo>
                <a:cubicBezTo>
                  <a:pt x="5050755" y="393533"/>
                  <a:pt x="4817073" y="412925"/>
                  <a:pt x="4711803" y="398101"/>
                </a:cubicBezTo>
                <a:cubicBezTo>
                  <a:pt x="4606533" y="383277"/>
                  <a:pt x="4355237" y="397466"/>
                  <a:pt x="4023822" y="398101"/>
                </a:cubicBezTo>
                <a:cubicBezTo>
                  <a:pt x="3692407" y="398736"/>
                  <a:pt x="3696273" y="426317"/>
                  <a:pt x="3449452" y="398101"/>
                </a:cubicBezTo>
                <a:cubicBezTo>
                  <a:pt x="3202631" y="369886"/>
                  <a:pt x="3191998" y="393304"/>
                  <a:pt x="2988694" y="398101"/>
                </a:cubicBezTo>
                <a:cubicBezTo>
                  <a:pt x="2785390" y="402898"/>
                  <a:pt x="2510530" y="415943"/>
                  <a:pt x="2357518" y="398101"/>
                </a:cubicBezTo>
                <a:cubicBezTo>
                  <a:pt x="2204506" y="380259"/>
                  <a:pt x="2086123" y="383961"/>
                  <a:pt x="1839954" y="398101"/>
                </a:cubicBezTo>
                <a:cubicBezTo>
                  <a:pt x="1593785" y="412241"/>
                  <a:pt x="1392783" y="427692"/>
                  <a:pt x="1151973" y="398101"/>
                </a:cubicBezTo>
                <a:cubicBezTo>
                  <a:pt x="911163" y="368510"/>
                  <a:pt x="915001" y="385269"/>
                  <a:pt x="691215" y="398101"/>
                </a:cubicBezTo>
                <a:cubicBezTo>
                  <a:pt x="467429" y="410933"/>
                  <a:pt x="246364" y="426505"/>
                  <a:pt x="66351" y="398101"/>
                </a:cubicBezTo>
                <a:cubicBezTo>
                  <a:pt x="30896" y="398269"/>
                  <a:pt x="-2794" y="368232"/>
                  <a:pt x="0" y="331750"/>
                </a:cubicBezTo>
                <a:cubicBezTo>
                  <a:pt x="6809" y="223503"/>
                  <a:pt x="4741" y="198152"/>
                  <a:pt x="0" y="66351"/>
                </a:cubicBezTo>
                <a:close/>
              </a:path>
              <a:path w="5813282" h="398101" stroke="0" extrusionOk="0">
                <a:moveTo>
                  <a:pt x="0" y="66351"/>
                </a:moveTo>
                <a:cubicBezTo>
                  <a:pt x="3508" y="22735"/>
                  <a:pt x="37315" y="3101"/>
                  <a:pt x="66351" y="0"/>
                </a:cubicBezTo>
                <a:cubicBezTo>
                  <a:pt x="285328" y="15517"/>
                  <a:pt x="487325" y="7653"/>
                  <a:pt x="754332" y="0"/>
                </a:cubicBezTo>
                <a:cubicBezTo>
                  <a:pt x="1021339" y="-7653"/>
                  <a:pt x="1084138" y="1014"/>
                  <a:pt x="1328702" y="0"/>
                </a:cubicBezTo>
                <a:cubicBezTo>
                  <a:pt x="1573266" y="-1014"/>
                  <a:pt x="1795173" y="-1289"/>
                  <a:pt x="1959878" y="0"/>
                </a:cubicBezTo>
                <a:cubicBezTo>
                  <a:pt x="2124583" y="1289"/>
                  <a:pt x="2386024" y="-2541"/>
                  <a:pt x="2591053" y="0"/>
                </a:cubicBezTo>
                <a:cubicBezTo>
                  <a:pt x="2796082" y="2541"/>
                  <a:pt x="2932092" y="17197"/>
                  <a:pt x="3165423" y="0"/>
                </a:cubicBezTo>
                <a:cubicBezTo>
                  <a:pt x="3398754" y="-17197"/>
                  <a:pt x="3597702" y="19359"/>
                  <a:pt x="3739793" y="0"/>
                </a:cubicBezTo>
                <a:cubicBezTo>
                  <a:pt x="3881884" y="-19359"/>
                  <a:pt x="4097014" y="1526"/>
                  <a:pt x="4370968" y="0"/>
                </a:cubicBezTo>
                <a:cubicBezTo>
                  <a:pt x="4644922" y="-1526"/>
                  <a:pt x="4724333" y="26050"/>
                  <a:pt x="4945338" y="0"/>
                </a:cubicBezTo>
                <a:cubicBezTo>
                  <a:pt x="5166343" y="-26050"/>
                  <a:pt x="5376549" y="33745"/>
                  <a:pt x="5746931" y="0"/>
                </a:cubicBezTo>
                <a:cubicBezTo>
                  <a:pt x="5784857" y="-193"/>
                  <a:pt x="5819835" y="35662"/>
                  <a:pt x="5813282" y="66351"/>
                </a:cubicBezTo>
                <a:cubicBezTo>
                  <a:pt x="5814227" y="130162"/>
                  <a:pt x="5802763" y="265806"/>
                  <a:pt x="5813282" y="331750"/>
                </a:cubicBezTo>
                <a:cubicBezTo>
                  <a:pt x="5811545" y="375417"/>
                  <a:pt x="5784327" y="399148"/>
                  <a:pt x="5746931" y="398101"/>
                </a:cubicBezTo>
                <a:cubicBezTo>
                  <a:pt x="5442963" y="395917"/>
                  <a:pt x="5303512" y="412569"/>
                  <a:pt x="5115755" y="398101"/>
                </a:cubicBezTo>
                <a:cubicBezTo>
                  <a:pt x="4927998" y="383633"/>
                  <a:pt x="4823691" y="422351"/>
                  <a:pt x="4541386" y="398101"/>
                </a:cubicBezTo>
                <a:cubicBezTo>
                  <a:pt x="4259081" y="373851"/>
                  <a:pt x="4166603" y="366749"/>
                  <a:pt x="3796599" y="398101"/>
                </a:cubicBezTo>
                <a:cubicBezTo>
                  <a:pt x="3426595" y="429453"/>
                  <a:pt x="3299387" y="378012"/>
                  <a:pt x="3165423" y="398101"/>
                </a:cubicBezTo>
                <a:cubicBezTo>
                  <a:pt x="3031459" y="418190"/>
                  <a:pt x="2904692" y="392959"/>
                  <a:pt x="2704665" y="398101"/>
                </a:cubicBezTo>
                <a:cubicBezTo>
                  <a:pt x="2504638" y="403243"/>
                  <a:pt x="2448357" y="398464"/>
                  <a:pt x="2243907" y="398101"/>
                </a:cubicBezTo>
                <a:cubicBezTo>
                  <a:pt x="2039457" y="397738"/>
                  <a:pt x="1790129" y="401381"/>
                  <a:pt x="1555925" y="398101"/>
                </a:cubicBezTo>
                <a:cubicBezTo>
                  <a:pt x="1321721" y="394821"/>
                  <a:pt x="1026320" y="414005"/>
                  <a:pt x="867944" y="398101"/>
                </a:cubicBezTo>
                <a:cubicBezTo>
                  <a:pt x="709568" y="382197"/>
                  <a:pt x="341066" y="378402"/>
                  <a:pt x="66351" y="398101"/>
                </a:cubicBezTo>
                <a:cubicBezTo>
                  <a:pt x="30093" y="395529"/>
                  <a:pt x="-304" y="375620"/>
                  <a:pt x="0" y="331750"/>
                </a:cubicBezTo>
                <a:cubicBezTo>
                  <a:pt x="-4118" y="207972"/>
                  <a:pt x="-9750" y="121481"/>
                  <a:pt x="0" y="66351"/>
                </a:cubicBezTo>
                <a:close/>
              </a:path>
            </a:pathLst>
          </a:custGeom>
          <a:solidFill>
            <a:srgbClr val="79D302"/>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programmes dans le détail : le CM2</a:t>
            </a:r>
          </a:p>
        </p:txBody>
      </p:sp>
      <p:pic>
        <p:nvPicPr>
          <p:cNvPr id="1026" name="Picture 2" descr="Source code - Free seo and web icons">
            <a:hlinkClick r:id="rId3"/>
            <a:extLst>
              <a:ext uri="{FF2B5EF4-FFF2-40B4-BE49-F238E27FC236}">
                <a16:creationId xmlns:a16="http://schemas.microsoft.com/office/drawing/2014/main" id="{F290F556-6D17-CAB0-8F40-786172FF0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2633" y="99840"/>
            <a:ext cx="545779" cy="51367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Shape">
            <a:extLst>
              <a:ext uri="{FF2B5EF4-FFF2-40B4-BE49-F238E27FC236}">
                <a16:creationId xmlns:a16="http://schemas.microsoft.com/office/drawing/2014/main" id="{04E687A8-3FF4-E2FB-A616-C7A0A8E8A2DB}"/>
              </a:ext>
            </a:extLst>
          </p:cNvPr>
          <p:cNvSpPr/>
          <p:nvPr/>
        </p:nvSpPr>
        <p:spPr>
          <a:xfrm>
            <a:off x="112106" y="3429000"/>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5" name="Shape">
            <a:extLst>
              <a:ext uri="{FF2B5EF4-FFF2-40B4-BE49-F238E27FC236}">
                <a16:creationId xmlns:a16="http://schemas.microsoft.com/office/drawing/2014/main" id="{C9119308-26A9-7158-A40F-C816E1CF63D7}"/>
              </a:ext>
            </a:extLst>
          </p:cNvPr>
          <p:cNvSpPr/>
          <p:nvPr/>
        </p:nvSpPr>
        <p:spPr>
          <a:xfrm>
            <a:off x="112106" y="2438862"/>
            <a:ext cx="217489" cy="79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6" name="Shape">
            <a:extLst>
              <a:ext uri="{FF2B5EF4-FFF2-40B4-BE49-F238E27FC236}">
                <a16:creationId xmlns:a16="http://schemas.microsoft.com/office/drawing/2014/main" id="{BE3818CE-4A70-8E41-5AC7-F360A53DB100}"/>
              </a:ext>
            </a:extLst>
          </p:cNvPr>
          <p:cNvSpPr/>
          <p:nvPr/>
        </p:nvSpPr>
        <p:spPr>
          <a:xfrm>
            <a:off x="112106" y="1448723"/>
            <a:ext cx="217489" cy="799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773"/>
                </a:lnTo>
                <a:lnTo>
                  <a:pt x="21600" y="21600"/>
                </a:lnTo>
                <a:lnTo>
                  <a:pt x="21600" y="0"/>
                </a:lnTo>
                <a:lnTo>
                  <a:pt x="0" y="0"/>
                </a:lnTo>
                <a:close/>
              </a:path>
            </a:pathLst>
          </a:custGeom>
          <a:gradFill>
            <a:gsLst>
              <a:gs pos="1499">
                <a:srgbClr val="FF1000"/>
              </a:gs>
              <a:gs pos="56776">
                <a:srgbClr val="FF5B02"/>
              </a:gs>
              <a:gs pos="100000">
                <a:srgbClr val="FFA503"/>
              </a:gs>
            </a:gsLst>
            <a:lin ang="2089255"/>
          </a:gradFill>
          <a:ln w="12700">
            <a:miter lim="400000"/>
          </a:ln>
        </p:spPr>
        <p:txBody>
          <a:bodyPr lIns="45719" rIns="45719" anchor="ctr"/>
          <a:lstStyle/>
          <a:p>
            <a:endParaRPr/>
          </a:p>
        </p:txBody>
      </p:sp>
      <p:grpSp>
        <p:nvGrpSpPr>
          <p:cNvPr id="7" name="Group">
            <a:extLst>
              <a:ext uri="{FF2B5EF4-FFF2-40B4-BE49-F238E27FC236}">
                <a16:creationId xmlns:a16="http://schemas.microsoft.com/office/drawing/2014/main" id="{92D5B7E6-C041-7F20-EB3E-6E3AEB5D5CB1}"/>
              </a:ext>
            </a:extLst>
          </p:cNvPr>
          <p:cNvGrpSpPr/>
          <p:nvPr/>
        </p:nvGrpSpPr>
        <p:grpSpPr>
          <a:xfrm>
            <a:off x="301181" y="701666"/>
            <a:ext cx="1005340" cy="4115650"/>
            <a:chOff x="0" y="0"/>
            <a:chExt cx="1005338" cy="5441045"/>
          </a:xfrm>
        </p:grpSpPr>
        <p:grpSp>
          <p:nvGrpSpPr>
            <p:cNvPr id="8" name="Group">
              <a:extLst>
                <a:ext uri="{FF2B5EF4-FFF2-40B4-BE49-F238E27FC236}">
                  <a16:creationId xmlns:a16="http://schemas.microsoft.com/office/drawing/2014/main" id="{C1695852-16C4-4DB4-800F-837D4B7AE18E}"/>
                </a:ext>
              </a:extLst>
            </p:cNvPr>
            <p:cNvGrpSpPr/>
            <p:nvPr/>
          </p:nvGrpSpPr>
          <p:grpSpPr>
            <a:xfrm>
              <a:off x="-1" y="0"/>
              <a:ext cx="1005340" cy="4670221"/>
              <a:chOff x="0" y="0"/>
              <a:chExt cx="1005338" cy="4670220"/>
            </a:xfrm>
          </p:grpSpPr>
          <p:grpSp>
            <p:nvGrpSpPr>
              <p:cNvPr id="14" name="Group">
                <a:extLst>
                  <a:ext uri="{FF2B5EF4-FFF2-40B4-BE49-F238E27FC236}">
                    <a16:creationId xmlns:a16="http://schemas.microsoft.com/office/drawing/2014/main" id="{1B5B151B-16F3-CE8A-E15A-167F21A6C656}"/>
                  </a:ext>
                </a:extLst>
              </p:cNvPr>
              <p:cNvGrpSpPr/>
              <p:nvPr/>
            </p:nvGrpSpPr>
            <p:grpSpPr>
              <a:xfrm>
                <a:off x="-1" y="0"/>
                <a:ext cx="1005340" cy="924307"/>
                <a:chOff x="0" y="0"/>
                <a:chExt cx="1005338" cy="924306"/>
              </a:xfrm>
            </p:grpSpPr>
            <p:sp>
              <p:nvSpPr>
                <p:cNvPr id="19" name="Rectangle: Rounded Corners 18">
                  <a:extLst>
                    <a:ext uri="{FF2B5EF4-FFF2-40B4-BE49-F238E27FC236}">
                      <a16:creationId xmlns:a16="http://schemas.microsoft.com/office/drawing/2014/main" id="{6071F309-B47A-6CFB-0802-7F45A9D8E18F}"/>
                    </a:ext>
                  </a:extLst>
                </p:cNvPr>
                <p:cNvSpPr/>
                <p:nvPr/>
              </p:nvSpPr>
              <p:spPr>
                <a:xfrm>
                  <a:off x="69841" y="0"/>
                  <a:ext cx="865657" cy="522946"/>
                </a:xfrm>
                <a:prstGeom prst="roundRect">
                  <a:avLst>
                    <a:gd name="adj" fmla="val 16667"/>
                  </a:avLst>
                </a:prstGeom>
                <a:gradFill flip="none" rotWithShape="1">
                  <a:gsLst>
                    <a:gs pos="0">
                      <a:srgbClr val="DF4D73"/>
                    </a:gs>
                    <a:gs pos="46000">
                      <a:srgbClr val="E66889"/>
                    </a:gs>
                    <a:gs pos="71000">
                      <a:srgbClr val="F2F2F2"/>
                    </a:gs>
                    <a:gs pos="100000">
                      <a:srgbClr val="E46184"/>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0" name="Group">
                  <a:extLst>
                    <a:ext uri="{FF2B5EF4-FFF2-40B4-BE49-F238E27FC236}">
                      <a16:creationId xmlns:a16="http://schemas.microsoft.com/office/drawing/2014/main" id="{8769956B-A792-FBCF-E842-A3553452459F}"/>
                    </a:ext>
                  </a:extLst>
                </p:cNvPr>
                <p:cNvGrpSpPr/>
                <p:nvPr/>
              </p:nvGrpSpPr>
              <p:grpSpPr>
                <a:xfrm>
                  <a:off x="0" y="328297"/>
                  <a:ext cx="1005339" cy="596010"/>
                  <a:chOff x="0" y="0"/>
                  <a:chExt cx="1005338" cy="596009"/>
                </a:xfrm>
              </p:grpSpPr>
              <p:sp>
                <p:nvSpPr>
                  <p:cNvPr id="21" name="Rectangle 22">
                    <a:extLst>
                      <a:ext uri="{FF2B5EF4-FFF2-40B4-BE49-F238E27FC236}">
                        <a16:creationId xmlns:a16="http://schemas.microsoft.com/office/drawing/2014/main" id="{570BE46D-6B11-892A-1D16-FCDA804C5706}"/>
                      </a:ext>
                    </a:extLst>
                  </p:cNvPr>
                  <p:cNvSpPr/>
                  <p:nvPr/>
                </p:nvSpPr>
                <p:spPr>
                  <a:xfrm>
                    <a:off x="27880" y="0"/>
                    <a:ext cx="939103" cy="596010"/>
                  </a:xfrm>
                  <a:prstGeom prst="rect">
                    <a:avLst/>
                  </a:prstGeom>
                  <a:gradFill flip="none" rotWithShape="1">
                    <a:gsLst>
                      <a:gs pos="0">
                        <a:srgbClr val="808080"/>
                      </a:gs>
                      <a:gs pos="31000">
                        <a:srgbClr val="F2F2F2"/>
                      </a:gs>
                      <a:gs pos="55000">
                        <a:srgbClr val="767171"/>
                      </a:gs>
                      <a:gs pos="71000">
                        <a:srgbClr val="F2F2F2"/>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2" name="Rectangle 23">
                    <a:extLst>
                      <a:ext uri="{FF2B5EF4-FFF2-40B4-BE49-F238E27FC236}">
                        <a16:creationId xmlns:a16="http://schemas.microsoft.com/office/drawing/2014/main" id="{A1C9D65D-876C-31F4-0905-00FA50129BBC}"/>
                      </a:ext>
                    </a:extLst>
                  </p:cNvPr>
                  <p:cNvSpPr/>
                  <p:nvPr/>
                </p:nvSpPr>
                <p:spPr>
                  <a:xfrm rot="10800000" flipH="1">
                    <a:off x="5118" y="27364"/>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nvGrpSpPr>
                  <p:cNvPr id="23" name="Group 24">
                    <a:extLst>
                      <a:ext uri="{FF2B5EF4-FFF2-40B4-BE49-F238E27FC236}">
                        <a16:creationId xmlns:a16="http://schemas.microsoft.com/office/drawing/2014/main" id="{D37A9919-F0D0-7AB3-81A5-0B68FB8DEED3}"/>
                      </a:ext>
                    </a:extLst>
                  </p:cNvPr>
                  <p:cNvGrpSpPr/>
                  <p:nvPr/>
                </p:nvGrpSpPr>
                <p:grpSpPr>
                  <a:xfrm>
                    <a:off x="98238" y="225636"/>
                    <a:ext cx="806596" cy="106694"/>
                    <a:chOff x="0" y="0"/>
                    <a:chExt cx="806594" cy="106692"/>
                  </a:xfrm>
                </p:grpSpPr>
                <p:sp>
                  <p:nvSpPr>
                    <p:cNvPr id="29" name="Oval 30">
                      <a:extLst>
                        <a:ext uri="{FF2B5EF4-FFF2-40B4-BE49-F238E27FC236}">
                          <a16:creationId xmlns:a16="http://schemas.microsoft.com/office/drawing/2014/main" id="{DCF3C600-EAB3-1FE7-9EC1-7AC23FCE7CC7}"/>
                        </a:ext>
                      </a:extLst>
                    </p:cNvPr>
                    <p:cNvSpPr/>
                    <p:nvPr/>
                  </p:nvSpPr>
                  <p:spPr>
                    <a:xfrm>
                      <a:off x="351230" y="20310"/>
                      <a:ext cx="84582" cy="86383"/>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0" name="Oval 31">
                      <a:extLst>
                        <a:ext uri="{FF2B5EF4-FFF2-40B4-BE49-F238E27FC236}">
                          <a16:creationId xmlns:a16="http://schemas.microsoft.com/office/drawing/2014/main" id="{F7185CE2-D932-C083-E93A-1F23574A38A6}"/>
                        </a:ext>
                      </a:extLst>
                    </p:cNvPr>
                    <p:cNvSpPr/>
                    <p:nvPr/>
                  </p:nvSpPr>
                  <p:spPr>
                    <a:xfrm>
                      <a:off x="545944" y="12305"/>
                      <a:ext cx="79493" cy="81185"/>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31" name="Oval 32">
                      <a:extLst>
                        <a:ext uri="{FF2B5EF4-FFF2-40B4-BE49-F238E27FC236}">
                          <a16:creationId xmlns:a16="http://schemas.microsoft.com/office/drawing/2014/main" id="{4B589633-0290-6DC2-0877-89CDAD7A81C8}"/>
                        </a:ext>
                      </a:extLst>
                    </p:cNvPr>
                    <p:cNvSpPr/>
                    <p:nvPr/>
                  </p:nvSpPr>
                  <p:spPr>
                    <a:xfrm>
                      <a:off x="735568" y="0"/>
                      <a:ext cx="71027" cy="72538"/>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4" name="Oval 33">
                      <a:extLst>
                        <a:ext uri="{FF2B5EF4-FFF2-40B4-BE49-F238E27FC236}">
                          <a16:creationId xmlns:a16="http://schemas.microsoft.com/office/drawing/2014/main" id="{97A9E26E-0124-B8F5-6D42-1F8CB559DD63}"/>
                        </a:ext>
                      </a:extLst>
                    </p:cNvPr>
                    <p:cNvSpPr/>
                    <p:nvPr/>
                  </p:nvSpPr>
                  <p:spPr>
                    <a:xfrm rot="5400000">
                      <a:off x="160759" y="23154"/>
                      <a:ext cx="81185" cy="79494"/>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1025" name="Oval 34">
                      <a:extLst>
                        <a:ext uri="{FF2B5EF4-FFF2-40B4-BE49-F238E27FC236}">
                          <a16:creationId xmlns:a16="http://schemas.microsoft.com/office/drawing/2014/main" id="{F9E6F60C-FD30-AC7E-9C80-39BA3348E7C2}"/>
                        </a:ext>
                      </a:extLst>
                    </p:cNvPr>
                    <p:cNvSpPr/>
                    <p:nvPr/>
                  </p:nvSpPr>
                  <p:spPr>
                    <a:xfrm rot="5400000">
                      <a:off x="-756" y="14291"/>
                      <a:ext cx="72538" cy="71027"/>
                    </a:xfrm>
                    <a:prstGeom prst="ellipse">
                      <a:avLst/>
                    </a:prstGeom>
                    <a:solidFill>
                      <a:srgbClr val="404040"/>
                    </a:soli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sp>
                <p:nvSpPr>
                  <p:cNvPr id="24" name="Rectangle 25">
                    <a:extLst>
                      <a:ext uri="{FF2B5EF4-FFF2-40B4-BE49-F238E27FC236}">
                        <a16:creationId xmlns:a16="http://schemas.microsoft.com/office/drawing/2014/main" id="{73AE26B9-8F75-F977-35DE-D26211993909}"/>
                      </a:ext>
                    </a:extLst>
                  </p:cNvPr>
                  <p:cNvSpPr/>
                  <p:nvPr/>
                </p:nvSpPr>
                <p:spPr>
                  <a:xfrm rot="10800000" flipH="1">
                    <a:off x="14925" y="156005"/>
                    <a:ext cx="990414"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5" name="Rectangle 26">
                    <a:extLst>
                      <a:ext uri="{FF2B5EF4-FFF2-40B4-BE49-F238E27FC236}">
                        <a16:creationId xmlns:a16="http://schemas.microsoft.com/office/drawing/2014/main" id="{4D3B36E9-6A63-B13D-6A8C-214E1CCCD1AD}"/>
                      </a:ext>
                    </a:extLst>
                  </p:cNvPr>
                  <p:cNvSpPr/>
                  <p:nvPr/>
                </p:nvSpPr>
                <p:spPr>
                  <a:xfrm rot="10800000" flipH="1">
                    <a:off x="5117" y="87568"/>
                    <a:ext cx="990414"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6" name="Rectangle 27">
                    <a:extLst>
                      <a:ext uri="{FF2B5EF4-FFF2-40B4-BE49-F238E27FC236}">
                        <a16:creationId xmlns:a16="http://schemas.microsoft.com/office/drawing/2014/main" id="{8EBB81D7-45F8-8FFA-E874-01498864C13F}"/>
                      </a:ext>
                    </a:extLst>
                  </p:cNvPr>
                  <p:cNvSpPr/>
                  <p:nvPr/>
                </p:nvSpPr>
                <p:spPr>
                  <a:xfrm rot="10800000" flipH="1">
                    <a:off x="6202" y="370890"/>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7" name="Rectangle 28">
                    <a:extLst>
                      <a:ext uri="{FF2B5EF4-FFF2-40B4-BE49-F238E27FC236}">
                        <a16:creationId xmlns:a16="http://schemas.microsoft.com/office/drawing/2014/main" id="{1F49B346-F897-D11A-B860-33C785F3021C}"/>
                      </a:ext>
                    </a:extLst>
                  </p:cNvPr>
                  <p:cNvSpPr/>
                  <p:nvPr/>
                </p:nvSpPr>
                <p:spPr>
                  <a:xfrm rot="10800000" flipH="1">
                    <a:off x="0" y="500186"/>
                    <a:ext cx="990413" cy="35375"/>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sp>
                <p:nvSpPr>
                  <p:cNvPr id="28" name="Rectangle 29">
                    <a:extLst>
                      <a:ext uri="{FF2B5EF4-FFF2-40B4-BE49-F238E27FC236}">
                        <a16:creationId xmlns:a16="http://schemas.microsoft.com/office/drawing/2014/main" id="{7A402526-0786-88E6-FEF1-876F5DF620CE}"/>
                      </a:ext>
                    </a:extLst>
                  </p:cNvPr>
                  <p:cNvSpPr/>
                  <p:nvPr/>
                </p:nvSpPr>
                <p:spPr>
                  <a:xfrm rot="10800000" flipH="1">
                    <a:off x="0" y="435802"/>
                    <a:ext cx="990413" cy="35376"/>
                  </a:xfrm>
                  <a:prstGeom prst="rect">
                    <a:avLst/>
                  </a:prstGeom>
                  <a:gradFill flip="none" rotWithShape="1">
                    <a:gsLst>
                      <a:gs pos="0">
                        <a:srgbClr val="808080"/>
                      </a:gs>
                      <a:gs pos="55000">
                        <a:srgbClr val="262626"/>
                      </a:gs>
                      <a:gs pos="100000">
                        <a:schemeClr val="accent3"/>
                      </a:gs>
                    </a:gsLst>
                    <a:lin ang="10800000" scaled="0"/>
                  </a:gradFill>
                  <a:ln w="12700" cap="flat">
                    <a:noFill/>
                    <a:miter lim="400000"/>
                  </a:ln>
                  <a:effectLst/>
                </p:spPr>
                <p:txBody>
                  <a:bodyPr wrap="square" lIns="45719" tIns="45719" rIns="45719" bIns="45719" numCol="1" anchor="ctr">
                    <a:noAutofit/>
                  </a:bodyPr>
                  <a:lstStyle/>
                  <a:p>
                    <a:pPr defTabSz="855636">
                      <a:defRPr sz="1600">
                        <a:latin typeface="Calibri Light"/>
                        <a:ea typeface="Calibri Light"/>
                        <a:cs typeface="Calibri Light"/>
                        <a:sym typeface="Calibri Light"/>
                      </a:defRPr>
                    </a:pPr>
                    <a:endParaRPr/>
                  </a:p>
                </p:txBody>
              </p:sp>
            </p:grpSp>
          </p:grpSp>
          <p:grpSp>
            <p:nvGrpSpPr>
              <p:cNvPr id="15" name="Group">
                <a:extLst>
                  <a:ext uri="{FF2B5EF4-FFF2-40B4-BE49-F238E27FC236}">
                    <a16:creationId xmlns:a16="http://schemas.microsoft.com/office/drawing/2014/main" id="{BBAE6C8F-7397-0A99-0B83-8A45EC9EB41F}"/>
                  </a:ext>
                </a:extLst>
              </p:cNvPr>
              <p:cNvGrpSpPr/>
              <p:nvPr/>
            </p:nvGrpSpPr>
            <p:grpSpPr>
              <a:xfrm>
                <a:off x="28561" y="922402"/>
                <a:ext cx="939582" cy="3747819"/>
                <a:chOff x="0" y="0"/>
                <a:chExt cx="939581" cy="3747818"/>
              </a:xfrm>
            </p:grpSpPr>
            <p:sp>
              <p:nvSpPr>
                <p:cNvPr id="16" name="Freeform 70">
                  <a:extLst>
                    <a:ext uri="{FF2B5EF4-FFF2-40B4-BE49-F238E27FC236}">
                      <a16:creationId xmlns:a16="http://schemas.microsoft.com/office/drawing/2014/main" id="{9971994A-2E4C-61DF-8908-E1884ECA112F}"/>
                    </a:ext>
                  </a:extLst>
                </p:cNvPr>
                <p:cNvSpPr/>
                <p:nvPr/>
              </p:nvSpPr>
              <p:spPr>
                <a:xfrm>
                  <a:off x="0" y="0"/>
                  <a:ext cx="244475" cy="3747819"/>
                </a:xfrm>
                <a:prstGeom prst="rect">
                  <a:avLst/>
                </a:prstGeom>
                <a:gradFill flip="none" rotWithShape="1">
                  <a:gsLst>
                    <a:gs pos="2419">
                      <a:srgbClr val="FF8A00"/>
                    </a:gs>
                    <a:gs pos="58057">
                      <a:srgbClr val="FFBA02"/>
                    </a:gs>
                    <a:gs pos="100000">
                      <a:srgbClr val="FFEA03"/>
                    </a:gs>
                  </a:gsLst>
                  <a:lin ang="11388616" scaled="0"/>
                </a:gradFill>
                <a:ln w="12700" cap="flat">
                  <a:noFill/>
                  <a:miter lim="400000"/>
                </a:ln>
                <a:effectLst/>
              </p:spPr>
              <p:txBody>
                <a:bodyPr wrap="square" lIns="45719" tIns="45719" rIns="45719" bIns="45719" numCol="1" anchor="ctr">
                  <a:noAutofit/>
                </a:bodyPr>
                <a:lstStyle/>
                <a:p>
                  <a:endParaRPr/>
                </a:p>
              </p:txBody>
            </p:sp>
            <p:sp>
              <p:nvSpPr>
                <p:cNvPr id="17" name="Freeform 68">
                  <a:extLst>
                    <a:ext uri="{FF2B5EF4-FFF2-40B4-BE49-F238E27FC236}">
                      <a16:creationId xmlns:a16="http://schemas.microsoft.com/office/drawing/2014/main" id="{AE75FBBC-AB96-C7A1-8395-92AB3C09AC09}"/>
                    </a:ext>
                  </a:extLst>
                </p:cNvPr>
                <p:cNvSpPr/>
                <p:nvPr/>
              </p:nvSpPr>
              <p:spPr>
                <a:xfrm>
                  <a:off x="244474" y="0"/>
                  <a:ext cx="450633" cy="3747819"/>
                </a:xfrm>
                <a:prstGeom prst="rect">
                  <a:avLst/>
                </a:prstGeom>
                <a:gradFill flip="none" rotWithShape="1">
                  <a:gsLst>
                    <a:gs pos="2419">
                      <a:srgbClr val="FF8A00"/>
                    </a:gs>
                    <a:gs pos="58057">
                      <a:srgbClr val="FFBA02"/>
                    </a:gs>
                    <a:gs pos="100000">
                      <a:srgbClr val="FFEA03"/>
                    </a:gs>
                  </a:gsLst>
                  <a:lin ang="11312120" scaled="0"/>
                </a:gradFill>
                <a:ln w="12700" cap="flat">
                  <a:noFill/>
                  <a:miter lim="400000"/>
                </a:ln>
                <a:effectLst/>
              </p:spPr>
              <p:txBody>
                <a:bodyPr wrap="square" lIns="45719" tIns="45719" rIns="45719" bIns="45719" numCol="1" anchor="ctr">
                  <a:noAutofit/>
                </a:bodyPr>
                <a:lstStyle/>
                <a:p>
                  <a:endParaRPr/>
                </a:p>
              </p:txBody>
            </p:sp>
            <p:sp>
              <p:nvSpPr>
                <p:cNvPr id="18" name="Freeform 69">
                  <a:extLst>
                    <a:ext uri="{FF2B5EF4-FFF2-40B4-BE49-F238E27FC236}">
                      <a16:creationId xmlns:a16="http://schemas.microsoft.com/office/drawing/2014/main" id="{B2E49DCA-F154-4343-AE46-9AD626D80D65}"/>
                    </a:ext>
                  </a:extLst>
                </p:cNvPr>
                <p:cNvSpPr/>
                <p:nvPr/>
              </p:nvSpPr>
              <p:spPr>
                <a:xfrm>
                  <a:off x="695106" y="0"/>
                  <a:ext cx="244476" cy="3747819"/>
                </a:xfrm>
                <a:prstGeom prst="rect">
                  <a:avLst/>
                </a:prstGeom>
                <a:gradFill flip="none" rotWithShape="1">
                  <a:gsLst>
                    <a:gs pos="2419">
                      <a:srgbClr val="FF8A00"/>
                    </a:gs>
                    <a:gs pos="58057">
                      <a:srgbClr val="FFBA02"/>
                    </a:gs>
                    <a:gs pos="100000">
                      <a:srgbClr val="FFEA03"/>
                    </a:gs>
                  </a:gsLst>
                  <a:lin ang="11820328" scaled="0"/>
                </a:gradFill>
                <a:ln w="12700" cap="flat">
                  <a:noFill/>
                  <a:miter lim="400000"/>
                </a:ln>
                <a:effectLst/>
              </p:spPr>
              <p:txBody>
                <a:bodyPr wrap="square" lIns="45719" tIns="45719" rIns="45719" bIns="45719" numCol="1" anchor="ctr">
                  <a:noAutofit/>
                </a:bodyPr>
                <a:lstStyle/>
                <a:p>
                  <a:endParaRPr/>
                </a:p>
              </p:txBody>
            </p:sp>
          </p:grpSp>
        </p:grpSp>
        <p:grpSp>
          <p:nvGrpSpPr>
            <p:cNvPr id="9" name="Group">
              <a:extLst>
                <a:ext uri="{FF2B5EF4-FFF2-40B4-BE49-F238E27FC236}">
                  <a16:creationId xmlns:a16="http://schemas.microsoft.com/office/drawing/2014/main" id="{8E7D44C7-E027-5CFE-57BA-A353B161B9C7}"/>
                </a:ext>
              </a:extLst>
            </p:cNvPr>
            <p:cNvGrpSpPr/>
            <p:nvPr/>
          </p:nvGrpSpPr>
          <p:grpSpPr>
            <a:xfrm>
              <a:off x="20985" y="4598304"/>
              <a:ext cx="950125" cy="842742"/>
              <a:chOff x="-416" y="36"/>
              <a:chExt cx="950123" cy="842741"/>
            </a:xfrm>
          </p:grpSpPr>
          <p:sp>
            <p:nvSpPr>
              <p:cNvPr id="10" name="Shape">
                <a:extLst>
                  <a:ext uri="{FF2B5EF4-FFF2-40B4-BE49-F238E27FC236}">
                    <a16:creationId xmlns:a16="http://schemas.microsoft.com/office/drawing/2014/main" id="{CD441A1C-C80C-6FEC-AA83-085FA9D8433A}"/>
                  </a:ext>
                </a:extLst>
              </p:cNvPr>
              <p:cNvSpPr/>
              <p:nvPr/>
            </p:nvSpPr>
            <p:spPr>
              <a:xfrm rot="12836">
                <a:off x="1115" y="12234"/>
                <a:ext cx="479656" cy="821530"/>
              </a:xfrm>
              <a:custGeom>
                <a:avLst/>
                <a:gdLst/>
                <a:ahLst/>
                <a:cxnLst>
                  <a:cxn ang="0">
                    <a:pos x="wd2" y="hd2"/>
                  </a:cxn>
                  <a:cxn ang="5400000">
                    <a:pos x="wd2" y="hd2"/>
                  </a:cxn>
                  <a:cxn ang="10800000">
                    <a:pos x="wd2" y="hd2"/>
                  </a:cxn>
                  <a:cxn ang="16200000">
                    <a:pos x="wd2" y="hd2"/>
                  </a:cxn>
                </a:cxnLst>
                <a:rect l="0" t="0" r="r" b="b"/>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11" name="Shape">
                <a:extLst>
                  <a:ext uri="{FF2B5EF4-FFF2-40B4-BE49-F238E27FC236}">
                    <a16:creationId xmlns:a16="http://schemas.microsoft.com/office/drawing/2014/main" id="{D4BF7A1A-ACAE-171C-8D68-0B91307285E8}"/>
                  </a:ext>
                </a:extLst>
              </p:cNvPr>
              <p:cNvSpPr/>
              <p:nvPr/>
            </p:nvSpPr>
            <p:spPr>
              <a:xfrm rot="12836" flipH="1">
                <a:off x="482530" y="12821"/>
                <a:ext cx="465643" cy="823118"/>
              </a:xfrm>
              <a:custGeom>
                <a:avLst/>
                <a:gdLst/>
                <a:ahLst/>
                <a:cxnLst>
                  <a:cxn ang="0">
                    <a:pos x="wd2" y="hd2"/>
                  </a:cxn>
                  <a:cxn ang="5400000">
                    <a:pos x="wd2" y="hd2"/>
                  </a:cxn>
                  <a:cxn ang="10800000">
                    <a:pos x="wd2" y="hd2"/>
                  </a:cxn>
                  <a:cxn ang="16200000">
                    <a:pos x="wd2" y="hd2"/>
                  </a:cxn>
                </a:cxnLst>
                <a:rect l="0" t="0" r="r" b="b"/>
                <a:pathLst>
                  <a:path w="21600" h="21284" extrusionOk="0">
                    <a:moveTo>
                      <a:pt x="0" y="1535"/>
                    </a:moveTo>
                    <a:cubicBezTo>
                      <a:pt x="347" y="1153"/>
                      <a:pt x="825" y="826"/>
                      <a:pt x="1399" y="584"/>
                    </a:cubicBezTo>
                    <a:cubicBezTo>
                      <a:pt x="3532" y="-316"/>
                      <a:pt x="6202" y="-13"/>
                      <a:pt x="8570" y="416"/>
                    </a:cubicBezTo>
                    <a:cubicBezTo>
                      <a:pt x="10493" y="765"/>
                      <a:pt x="12410" y="1203"/>
                      <a:pt x="14326" y="1738"/>
                    </a:cubicBezTo>
                    <a:lnTo>
                      <a:pt x="21600" y="21284"/>
                    </a:lnTo>
                    <a:lnTo>
                      <a:pt x="0" y="1535"/>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12" name="Shape">
                <a:extLst>
                  <a:ext uri="{FF2B5EF4-FFF2-40B4-BE49-F238E27FC236}">
                    <a16:creationId xmlns:a16="http://schemas.microsoft.com/office/drawing/2014/main" id="{6C368C52-1A6A-139F-5766-889BC0EF2996}"/>
                  </a:ext>
                </a:extLst>
              </p:cNvPr>
              <p:cNvSpPr/>
              <p:nvPr/>
            </p:nvSpPr>
            <p:spPr>
              <a:xfrm rot="12836">
                <a:off x="320621" y="643"/>
                <a:ext cx="327050" cy="838830"/>
              </a:xfrm>
              <a:custGeom>
                <a:avLst/>
                <a:gdLst/>
                <a:ahLst/>
                <a:cxnLst>
                  <a:cxn ang="0">
                    <a:pos x="wd2" y="hd2"/>
                  </a:cxn>
                  <a:cxn ang="5400000">
                    <a:pos x="wd2" y="hd2"/>
                  </a:cxn>
                  <a:cxn ang="10800000">
                    <a:pos x="wd2" y="hd2"/>
                  </a:cxn>
                  <a:cxn ang="16200000">
                    <a:pos x="wd2" y="hd2"/>
                  </a:cxn>
                </a:cxnLst>
                <a:rect l="0" t="0" r="r" b="b"/>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13" name="Shape">
                <a:extLst>
                  <a:ext uri="{FF2B5EF4-FFF2-40B4-BE49-F238E27FC236}">
                    <a16:creationId xmlns:a16="http://schemas.microsoft.com/office/drawing/2014/main" id="{F97FF612-A6F0-BDCA-B420-4F3FC3657E64}"/>
                  </a:ext>
                </a:extLst>
              </p:cNvPr>
              <p:cNvSpPr/>
              <p:nvPr/>
            </p:nvSpPr>
            <p:spPr>
              <a:xfrm rot="12836">
                <a:off x="313125" y="544995"/>
                <a:ext cx="332531" cy="297163"/>
              </a:xfrm>
              <a:custGeom>
                <a:avLst/>
                <a:gdLst/>
                <a:ahLst/>
                <a:cxnLst>
                  <a:cxn ang="0">
                    <a:pos x="wd2" y="hd2"/>
                  </a:cxn>
                  <a:cxn ang="5400000">
                    <a:pos x="wd2" y="hd2"/>
                  </a:cxn>
                  <a:cxn ang="10800000">
                    <a:pos x="wd2" y="hd2"/>
                  </a:cxn>
                  <a:cxn ang="16200000">
                    <a:pos x="wd2" y="hd2"/>
                  </a:cxn>
                </a:cxnLst>
                <a:rect l="0" t="0" r="r" b="b"/>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grpSp>
        <p:nvGrpSpPr>
          <p:cNvPr id="1027" name="Group">
            <a:extLst>
              <a:ext uri="{FF2B5EF4-FFF2-40B4-BE49-F238E27FC236}">
                <a16:creationId xmlns:a16="http://schemas.microsoft.com/office/drawing/2014/main" id="{E268E108-24D0-27B4-4F5A-AEC2A6F13810}"/>
              </a:ext>
            </a:extLst>
          </p:cNvPr>
          <p:cNvGrpSpPr/>
          <p:nvPr/>
        </p:nvGrpSpPr>
        <p:grpSpPr>
          <a:xfrm>
            <a:off x="111726" y="3218249"/>
            <a:ext cx="7031457" cy="862293"/>
            <a:chOff x="28836" y="0"/>
            <a:chExt cx="4015581" cy="862292"/>
          </a:xfrm>
        </p:grpSpPr>
        <p:sp>
          <p:nvSpPr>
            <p:cNvPr id="1028" name="Shape">
              <a:extLst>
                <a:ext uri="{FF2B5EF4-FFF2-40B4-BE49-F238E27FC236}">
                  <a16:creationId xmlns:a16="http://schemas.microsoft.com/office/drawing/2014/main" id="{A4523A47-8048-0A67-9C42-52F6CB5E36D9}"/>
                </a:ext>
              </a:extLst>
            </p:cNvPr>
            <p:cNvSpPr/>
            <p:nvPr/>
          </p:nvSpPr>
          <p:spPr>
            <a:xfrm>
              <a:off x="28836" y="0"/>
              <a:ext cx="4015583"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311" y="21570"/>
                  </a:lnTo>
                  <a:cubicBezTo>
                    <a:pt x="19389" y="21581"/>
                    <a:pt x="19466" y="21501"/>
                    <a:pt x="19536" y="21341"/>
                  </a:cubicBezTo>
                  <a:cubicBezTo>
                    <a:pt x="19592" y="21211"/>
                    <a:pt x="19642" y="21028"/>
                    <a:pt x="19683" y="20805"/>
                  </a:cubicBezTo>
                  <a:lnTo>
                    <a:pt x="21269" y="13270"/>
                  </a:lnTo>
                  <a:cubicBezTo>
                    <a:pt x="21346" y="12910"/>
                    <a:pt x="21403" y="12641"/>
                    <a:pt x="21448" y="12396"/>
                  </a:cubicBezTo>
                  <a:cubicBezTo>
                    <a:pt x="21494" y="12152"/>
                    <a:pt x="21529" y="11933"/>
                    <a:pt x="21557" y="11682"/>
                  </a:cubicBezTo>
                  <a:cubicBezTo>
                    <a:pt x="21586" y="11396"/>
                    <a:pt x="21600" y="11097"/>
                    <a:pt x="21600" y="10788"/>
                  </a:cubicBezTo>
                  <a:cubicBezTo>
                    <a:pt x="21600" y="10481"/>
                    <a:pt x="21585" y="10168"/>
                    <a:pt x="21557" y="9885"/>
                  </a:cubicBezTo>
                  <a:cubicBezTo>
                    <a:pt x="21529" y="9633"/>
                    <a:pt x="21495" y="9420"/>
                    <a:pt x="21450" y="9180"/>
                  </a:cubicBezTo>
                  <a:cubicBezTo>
                    <a:pt x="21405" y="8939"/>
                    <a:pt x="21349" y="8670"/>
                    <a:pt x="21273" y="8316"/>
                  </a:cubicBezTo>
                  <a:lnTo>
                    <a:pt x="19655" y="791"/>
                  </a:lnTo>
                  <a:cubicBezTo>
                    <a:pt x="19602" y="513"/>
                    <a:pt x="19535" y="301"/>
                    <a:pt x="19461" y="165"/>
                  </a:cubicBezTo>
                  <a:cubicBezTo>
                    <a:pt x="19391" y="38"/>
                    <a:pt x="19316" y="-19"/>
                    <a:pt x="19241" y="6"/>
                  </a:cubicBezTo>
                  <a:lnTo>
                    <a:pt x="0" y="6"/>
                  </a:lnTo>
                  <a:close/>
                </a:path>
              </a:pathLst>
            </a:cu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9" tIns="45719" rIns="45719" bIns="45719" numCol="1" anchor="ctr">
              <a:noAutofit/>
            </a:bodyPr>
            <a:lstStyle/>
            <a:p>
              <a:endParaRPr/>
            </a:p>
          </p:txBody>
        </p:sp>
        <p:sp>
          <p:nvSpPr>
            <p:cNvPr id="1029" name="Line">
              <a:extLst>
                <a:ext uri="{FF2B5EF4-FFF2-40B4-BE49-F238E27FC236}">
                  <a16:creationId xmlns:a16="http://schemas.microsoft.com/office/drawing/2014/main" id="{FA07E31A-DDF8-1743-72A6-9B6B95A4DB97}"/>
                </a:ext>
              </a:extLst>
            </p:cNvPr>
            <p:cNvSpPr/>
            <p:nvPr/>
          </p:nvSpPr>
          <p:spPr>
            <a:xfrm>
              <a:off x="61446" y="84042"/>
              <a:ext cx="3851866" cy="697505"/>
            </a:xfrm>
            <a:custGeom>
              <a:avLst/>
              <a:gdLst/>
              <a:ahLst/>
              <a:cxnLst>
                <a:cxn ang="0">
                  <a:pos x="wd2" y="hd2"/>
                </a:cxn>
                <a:cxn ang="5400000">
                  <a:pos x="wd2" y="hd2"/>
                </a:cxn>
                <a:cxn ang="10800000">
                  <a:pos x="wd2" y="hd2"/>
                </a:cxn>
                <a:cxn ang="16200000">
                  <a:pos x="wd2" y="hd2"/>
                </a:cxn>
              </a:cxnLst>
              <a:rect l="0" t="0" r="r" b="b"/>
              <a:pathLst>
                <a:path w="21600" h="21600" extrusionOk="0">
                  <a:moveTo>
                    <a:pt x="0" y="315"/>
                  </a:moveTo>
                  <a:lnTo>
                    <a:pt x="19515" y="0"/>
                  </a:lnTo>
                  <a:lnTo>
                    <a:pt x="21600" y="10941"/>
                  </a:lnTo>
                  <a:lnTo>
                    <a:pt x="19700" y="21600"/>
                  </a:lnTo>
                  <a:lnTo>
                    <a:pt x="8" y="21374"/>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1030" name="TinyPPT_2019.png" descr="TinyPPT_2019.png">
            <a:extLst>
              <a:ext uri="{FF2B5EF4-FFF2-40B4-BE49-F238E27FC236}">
                <a16:creationId xmlns:a16="http://schemas.microsoft.com/office/drawing/2014/main" id="{FBBE4E89-43B7-9F2D-4111-C8B98FEED09E}"/>
              </a:ext>
            </a:extLst>
          </p:cNvPr>
          <p:cNvPicPr>
            <a:picLocks/>
          </p:cNvPicPr>
          <p:nvPr/>
        </p:nvPicPr>
        <p:blipFill>
          <a:blip r:embed="rId5">
            <a:alphaModFix amt="64876"/>
          </a:blip>
          <a:srcRect l="29878" t="18045"/>
          <a:stretch>
            <a:fillRect/>
          </a:stretch>
        </p:blipFill>
        <p:spPr>
          <a:xfrm>
            <a:off x="2263660" y="3047067"/>
            <a:ext cx="8120665" cy="840864"/>
          </a:xfrm>
          <a:prstGeom prst="rect">
            <a:avLst/>
          </a:prstGeom>
          <a:ln w="12700">
            <a:miter lim="400000"/>
          </a:ln>
        </p:spPr>
      </p:pic>
      <p:grpSp>
        <p:nvGrpSpPr>
          <p:cNvPr id="1031" name="Group">
            <a:extLst>
              <a:ext uri="{FF2B5EF4-FFF2-40B4-BE49-F238E27FC236}">
                <a16:creationId xmlns:a16="http://schemas.microsoft.com/office/drawing/2014/main" id="{20061FD1-C4F6-FCBD-DA0E-535B9975F55D}"/>
              </a:ext>
            </a:extLst>
          </p:cNvPr>
          <p:cNvGrpSpPr/>
          <p:nvPr/>
        </p:nvGrpSpPr>
        <p:grpSpPr>
          <a:xfrm>
            <a:off x="111726" y="2233176"/>
            <a:ext cx="8886104" cy="862322"/>
            <a:chOff x="0" y="0"/>
            <a:chExt cx="4320381" cy="862321"/>
          </a:xfrm>
        </p:grpSpPr>
        <p:sp>
          <p:nvSpPr>
            <p:cNvPr id="1032" name="Shape">
              <a:extLst>
                <a:ext uri="{FF2B5EF4-FFF2-40B4-BE49-F238E27FC236}">
                  <a16:creationId xmlns:a16="http://schemas.microsoft.com/office/drawing/2014/main" id="{0AB20E30-B1A0-8223-5778-111E0F5EEC8E}"/>
                </a:ext>
              </a:extLst>
            </p:cNvPr>
            <p:cNvSpPr/>
            <p:nvPr/>
          </p:nvSpPr>
          <p:spPr>
            <a:xfrm>
              <a:off x="0" y="-1"/>
              <a:ext cx="4320382" cy="862322"/>
            </a:xfrm>
            <a:custGeom>
              <a:avLst/>
              <a:gdLst/>
              <a:ahLst/>
              <a:cxnLst>
                <a:cxn ang="0">
                  <a:pos x="wd2" y="hd2"/>
                </a:cxn>
                <a:cxn ang="5400000">
                  <a:pos x="wd2" y="hd2"/>
                </a:cxn>
                <a:cxn ang="10800000">
                  <a:pos x="wd2" y="hd2"/>
                </a:cxn>
                <a:cxn ang="16200000">
                  <a:pos x="wd2" y="hd2"/>
                </a:cxn>
              </a:cxnLst>
              <a:rect l="0" t="0" r="r" b="b"/>
              <a:pathLst>
                <a:path w="21600" h="21571" extrusionOk="0">
                  <a:moveTo>
                    <a:pt x="0" y="6"/>
                  </a:moveTo>
                  <a:lnTo>
                    <a:pt x="0" y="21570"/>
                  </a:lnTo>
                  <a:lnTo>
                    <a:pt x="19473" y="21570"/>
                  </a:lnTo>
                  <a:cubicBezTo>
                    <a:pt x="19545" y="21581"/>
                    <a:pt x="19616" y="21501"/>
                    <a:pt x="19681" y="21341"/>
                  </a:cubicBezTo>
                  <a:cubicBezTo>
                    <a:pt x="19734" y="21211"/>
                    <a:pt x="19780" y="21028"/>
                    <a:pt x="19818" y="20805"/>
                  </a:cubicBezTo>
                  <a:lnTo>
                    <a:pt x="21292" y="13270"/>
                  </a:lnTo>
                  <a:cubicBezTo>
                    <a:pt x="21364" y="12910"/>
                    <a:pt x="21417" y="12641"/>
                    <a:pt x="21459" y="12396"/>
                  </a:cubicBezTo>
                  <a:cubicBezTo>
                    <a:pt x="21501" y="12152"/>
                    <a:pt x="21534" y="11933"/>
                    <a:pt x="21560" y="11682"/>
                  </a:cubicBezTo>
                  <a:cubicBezTo>
                    <a:pt x="21587" y="11396"/>
                    <a:pt x="21600" y="11097"/>
                    <a:pt x="21600" y="10788"/>
                  </a:cubicBezTo>
                  <a:cubicBezTo>
                    <a:pt x="21600" y="10481"/>
                    <a:pt x="21586" y="10168"/>
                    <a:pt x="21560" y="9885"/>
                  </a:cubicBezTo>
                  <a:cubicBezTo>
                    <a:pt x="21534" y="9633"/>
                    <a:pt x="21503" y="9420"/>
                    <a:pt x="21461" y="9180"/>
                  </a:cubicBezTo>
                  <a:cubicBezTo>
                    <a:pt x="21419" y="8939"/>
                    <a:pt x="21367" y="8670"/>
                    <a:pt x="21296" y="8316"/>
                  </a:cubicBezTo>
                  <a:lnTo>
                    <a:pt x="19792" y="791"/>
                  </a:lnTo>
                  <a:cubicBezTo>
                    <a:pt x="19743" y="513"/>
                    <a:pt x="19681" y="291"/>
                    <a:pt x="19612" y="155"/>
                  </a:cubicBezTo>
                  <a:cubicBezTo>
                    <a:pt x="19547" y="28"/>
                    <a:pt x="19477" y="-19"/>
                    <a:pt x="19407" y="6"/>
                  </a:cubicBezTo>
                  <a:lnTo>
                    <a:pt x="0" y="6"/>
                  </a:lnTo>
                  <a:close/>
                </a:path>
              </a:pathLst>
            </a:cu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sp>
          <p:nvSpPr>
            <p:cNvPr id="1033" name="Line">
              <a:extLst>
                <a:ext uri="{FF2B5EF4-FFF2-40B4-BE49-F238E27FC236}">
                  <a16:creationId xmlns:a16="http://schemas.microsoft.com/office/drawing/2014/main" id="{9DD6FE33-C2E0-389D-A6AB-21587C3BD093}"/>
                </a:ext>
              </a:extLst>
            </p:cNvPr>
            <p:cNvSpPr/>
            <p:nvPr/>
          </p:nvSpPr>
          <p:spPr>
            <a:xfrm>
              <a:off x="41170" y="85486"/>
              <a:ext cx="4184421" cy="697504"/>
            </a:xfrm>
            <a:custGeom>
              <a:avLst/>
              <a:gdLst/>
              <a:ahLst/>
              <a:cxnLst>
                <a:cxn ang="0">
                  <a:pos x="wd2" y="hd2"/>
                </a:cxn>
                <a:cxn ang="5400000">
                  <a:pos x="wd2" y="hd2"/>
                </a:cxn>
                <a:cxn ang="10800000">
                  <a:pos x="wd2" y="hd2"/>
                </a:cxn>
                <a:cxn ang="16200000">
                  <a:pos x="wd2" y="hd2"/>
                </a:cxn>
              </a:cxnLst>
              <a:rect l="0" t="0" r="r" b="b"/>
              <a:pathLst>
                <a:path w="21600" h="21600" extrusionOk="0">
                  <a:moveTo>
                    <a:pt x="17" y="430"/>
                  </a:moveTo>
                  <a:lnTo>
                    <a:pt x="19680" y="0"/>
                  </a:lnTo>
                  <a:lnTo>
                    <a:pt x="21600" y="10941"/>
                  </a:lnTo>
                  <a:lnTo>
                    <a:pt x="19851" y="21600"/>
                  </a:lnTo>
                  <a:lnTo>
                    <a:pt x="0" y="21379"/>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pic>
        <p:nvPicPr>
          <p:cNvPr id="1034" name="TinyPPT_2019.png" descr="TinyPPT_2019.png">
            <a:extLst>
              <a:ext uri="{FF2B5EF4-FFF2-40B4-BE49-F238E27FC236}">
                <a16:creationId xmlns:a16="http://schemas.microsoft.com/office/drawing/2014/main" id="{A8A1FB86-03B4-D350-0BE4-BA7B9A2E3CF5}"/>
              </a:ext>
            </a:extLst>
          </p:cNvPr>
          <p:cNvPicPr>
            <a:picLocks/>
          </p:cNvPicPr>
          <p:nvPr/>
        </p:nvPicPr>
        <p:blipFill>
          <a:blip r:embed="rId5">
            <a:alphaModFix amt="64876"/>
          </a:blip>
          <a:srcRect l="29878" t="18045"/>
          <a:stretch>
            <a:fillRect/>
          </a:stretch>
        </p:blipFill>
        <p:spPr>
          <a:xfrm>
            <a:off x="2156026" y="2100883"/>
            <a:ext cx="8606462" cy="840864"/>
          </a:xfrm>
          <a:prstGeom prst="rect">
            <a:avLst/>
          </a:prstGeom>
          <a:ln w="12700">
            <a:miter lim="400000"/>
          </a:ln>
        </p:spPr>
      </p:pic>
      <p:grpSp>
        <p:nvGrpSpPr>
          <p:cNvPr id="1035" name="Group">
            <a:extLst>
              <a:ext uri="{FF2B5EF4-FFF2-40B4-BE49-F238E27FC236}">
                <a16:creationId xmlns:a16="http://schemas.microsoft.com/office/drawing/2014/main" id="{E685484B-165F-1805-F929-DD37D7ACFDB6}"/>
              </a:ext>
            </a:extLst>
          </p:cNvPr>
          <p:cNvGrpSpPr/>
          <p:nvPr/>
        </p:nvGrpSpPr>
        <p:grpSpPr>
          <a:xfrm>
            <a:off x="111727" y="1250940"/>
            <a:ext cx="9041326" cy="862293"/>
            <a:chOff x="15682" y="0"/>
            <a:chExt cx="4681934" cy="862292"/>
          </a:xfrm>
        </p:grpSpPr>
        <p:sp>
          <p:nvSpPr>
            <p:cNvPr id="1036" name="Shape">
              <a:extLst>
                <a:ext uri="{FF2B5EF4-FFF2-40B4-BE49-F238E27FC236}">
                  <a16:creationId xmlns:a16="http://schemas.microsoft.com/office/drawing/2014/main" id="{76A6D266-2249-DAC1-E0DB-400B026BE2BB}"/>
                </a:ext>
              </a:extLst>
            </p:cNvPr>
            <p:cNvSpPr/>
            <p:nvPr/>
          </p:nvSpPr>
          <p:spPr>
            <a:xfrm>
              <a:off x="15682" y="0"/>
              <a:ext cx="4681935" cy="862293"/>
            </a:xfrm>
            <a:custGeom>
              <a:avLst/>
              <a:gdLst/>
              <a:ahLst/>
              <a:cxnLst>
                <a:cxn ang="0">
                  <a:pos x="wd2" y="hd2"/>
                </a:cxn>
                <a:cxn ang="5400000">
                  <a:pos x="wd2" y="hd2"/>
                </a:cxn>
                <a:cxn ang="10800000">
                  <a:pos x="wd2" y="hd2"/>
                </a:cxn>
                <a:cxn ang="16200000">
                  <a:pos x="wd2" y="hd2"/>
                </a:cxn>
              </a:cxnLst>
              <a:rect l="0" t="0" r="r" b="b"/>
              <a:pathLst>
                <a:path w="21600" h="21570" extrusionOk="0">
                  <a:moveTo>
                    <a:pt x="0" y="6"/>
                  </a:moveTo>
                  <a:lnTo>
                    <a:pt x="0" y="21570"/>
                  </a:lnTo>
                  <a:lnTo>
                    <a:pt x="19637" y="21570"/>
                  </a:lnTo>
                  <a:cubicBezTo>
                    <a:pt x="19704" y="21581"/>
                    <a:pt x="19770" y="21501"/>
                    <a:pt x="19829" y="21341"/>
                  </a:cubicBezTo>
                  <a:cubicBezTo>
                    <a:pt x="19878" y="21211"/>
                    <a:pt x="19920" y="21038"/>
                    <a:pt x="19956" y="20815"/>
                  </a:cubicBezTo>
                  <a:lnTo>
                    <a:pt x="21316" y="13270"/>
                  </a:lnTo>
                  <a:cubicBezTo>
                    <a:pt x="21382" y="12910"/>
                    <a:pt x="21431" y="12641"/>
                    <a:pt x="21470" y="12396"/>
                  </a:cubicBezTo>
                  <a:cubicBezTo>
                    <a:pt x="21509" y="12152"/>
                    <a:pt x="21539" y="11933"/>
                    <a:pt x="21563" y="11682"/>
                  </a:cubicBezTo>
                  <a:cubicBezTo>
                    <a:pt x="21588" y="11396"/>
                    <a:pt x="21600" y="11097"/>
                    <a:pt x="21600" y="10788"/>
                  </a:cubicBezTo>
                  <a:cubicBezTo>
                    <a:pt x="21600" y="10481"/>
                    <a:pt x="21588" y="10168"/>
                    <a:pt x="21563" y="9885"/>
                  </a:cubicBezTo>
                  <a:cubicBezTo>
                    <a:pt x="21539" y="9633"/>
                    <a:pt x="21510" y="9420"/>
                    <a:pt x="21472" y="9180"/>
                  </a:cubicBezTo>
                  <a:cubicBezTo>
                    <a:pt x="21433" y="8939"/>
                    <a:pt x="21385" y="8670"/>
                    <a:pt x="21320" y="8316"/>
                  </a:cubicBezTo>
                  <a:lnTo>
                    <a:pt x="19932" y="791"/>
                  </a:lnTo>
                  <a:cubicBezTo>
                    <a:pt x="19886" y="513"/>
                    <a:pt x="19829" y="301"/>
                    <a:pt x="19765" y="165"/>
                  </a:cubicBezTo>
                  <a:cubicBezTo>
                    <a:pt x="19705" y="38"/>
                    <a:pt x="19641" y="-19"/>
                    <a:pt x="19577" y="6"/>
                  </a:cubicBezTo>
                  <a:lnTo>
                    <a:pt x="0" y="6"/>
                  </a:lnTo>
                  <a:close/>
                </a:path>
              </a:pathLst>
            </a:cu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sp>
          <p:nvSpPr>
            <p:cNvPr id="1037" name="Line">
              <a:extLst>
                <a:ext uri="{FF2B5EF4-FFF2-40B4-BE49-F238E27FC236}">
                  <a16:creationId xmlns:a16="http://schemas.microsoft.com/office/drawing/2014/main" id="{49EF629D-BFA3-6A1C-01A7-3ED04865C7E2}"/>
                </a:ext>
              </a:extLst>
            </p:cNvPr>
            <p:cNvSpPr/>
            <p:nvPr/>
          </p:nvSpPr>
          <p:spPr>
            <a:xfrm>
              <a:off x="44424" y="75166"/>
              <a:ext cx="4572812" cy="706436"/>
            </a:xfrm>
            <a:custGeom>
              <a:avLst/>
              <a:gdLst/>
              <a:ahLst/>
              <a:cxnLst>
                <a:cxn ang="0">
                  <a:pos x="wd2" y="hd2"/>
                </a:cxn>
                <a:cxn ang="5400000">
                  <a:pos x="wd2" y="hd2"/>
                </a:cxn>
                <a:cxn ang="10800000">
                  <a:pos x="wd2" y="hd2"/>
                </a:cxn>
                <a:cxn ang="16200000">
                  <a:pos x="wd2" y="hd2"/>
                </a:cxn>
              </a:cxnLst>
              <a:rect l="0" t="0" r="r" b="b"/>
              <a:pathLst>
                <a:path w="21600" h="21600" extrusionOk="0">
                  <a:moveTo>
                    <a:pt x="0" y="183"/>
                  </a:moveTo>
                  <a:lnTo>
                    <a:pt x="19843" y="0"/>
                  </a:lnTo>
                  <a:lnTo>
                    <a:pt x="21600" y="10802"/>
                  </a:lnTo>
                  <a:lnTo>
                    <a:pt x="19999" y="21327"/>
                  </a:lnTo>
                  <a:lnTo>
                    <a:pt x="0" y="21600"/>
                  </a:lnTo>
                </a:path>
              </a:pathLst>
            </a:custGeom>
            <a:noFill/>
            <a:ln w="9525" cap="flat">
              <a:solidFill>
                <a:srgbClr val="FFFFFF"/>
              </a:solidFill>
              <a:custDash>
                <a:ds d="200000" sp="200000"/>
              </a:custDash>
              <a:miter lim="400000"/>
            </a:ln>
            <a:effectLst/>
          </p:spPr>
          <p:txBody>
            <a:bodyPr wrap="square" lIns="45719" tIns="45719" rIns="45719" bIns="45719" numCol="1" anchor="t">
              <a:noAutofit/>
            </a:bodyPr>
            <a:lstStyle/>
            <a:p>
              <a:endParaRPr/>
            </a:p>
          </p:txBody>
        </p:sp>
      </p:grpSp>
      <p:sp>
        <p:nvSpPr>
          <p:cNvPr id="1038" name="TextBox 52">
            <a:extLst>
              <a:ext uri="{FF2B5EF4-FFF2-40B4-BE49-F238E27FC236}">
                <a16:creationId xmlns:a16="http://schemas.microsoft.com/office/drawing/2014/main" id="{3E248234-8962-0F0A-D8F1-C7411F30540F}"/>
              </a:ext>
            </a:extLst>
          </p:cNvPr>
          <p:cNvSpPr txBox="1"/>
          <p:nvPr/>
        </p:nvSpPr>
        <p:spPr>
          <a:xfrm>
            <a:off x="1074266" y="1332799"/>
            <a:ext cx="749936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Promouvoir des relations positives, apprendre à repérer et se protéger des</a:t>
            </a:r>
          </a:p>
          <a:p>
            <a:r>
              <a:rPr lang="fr-FR" sz="2000" dirty="0">
                <a:latin typeface="Acme" panose="02000706050000020004" pitchFamily="2" charset="0"/>
              </a:rPr>
              <a:t>violences sexistes et sexuelles.</a:t>
            </a:r>
            <a:endParaRPr sz="2000" dirty="0">
              <a:latin typeface="Acme" panose="02000706050000020004" pitchFamily="2" charset="0"/>
            </a:endParaRPr>
          </a:p>
        </p:txBody>
      </p:sp>
      <p:pic>
        <p:nvPicPr>
          <p:cNvPr id="1039" name="Picture 4" descr="Image associÃ©e">
            <a:extLst>
              <a:ext uri="{FF2B5EF4-FFF2-40B4-BE49-F238E27FC236}">
                <a16:creationId xmlns:a16="http://schemas.microsoft.com/office/drawing/2014/main" id="{4C98A148-3098-79C9-2028-A8F2B489F5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805" y="3324337"/>
            <a:ext cx="696429" cy="6964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6" descr="Image associÃ©e">
            <a:extLst>
              <a:ext uri="{FF2B5EF4-FFF2-40B4-BE49-F238E27FC236}">
                <a16:creationId xmlns:a16="http://schemas.microsoft.com/office/drawing/2014/main" id="{76CFE89C-CD79-BBE0-D99F-39E3642485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73" y="1300081"/>
            <a:ext cx="806641" cy="80664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8" descr="Image associÃ©e">
            <a:extLst>
              <a:ext uri="{FF2B5EF4-FFF2-40B4-BE49-F238E27FC236}">
                <a16:creationId xmlns:a16="http://schemas.microsoft.com/office/drawing/2014/main" id="{7FCB36D4-BC00-5C72-AC24-E7432FDBBF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805" y="2222098"/>
            <a:ext cx="900821" cy="900821"/>
          </a:xfrm>
          <a:prstGeom prst="rect">
            <a:avLst/>
          </a:prstGeom>
          <a:noFill/>
          <a:extLst>
            <a:ext uri="{909E8E84-426E-40DD-AFC4-6F175D3DCCD1}">
              <a14:hiddenFill xmlns:a14="http://schemas.microsoft.com/office/drawing/2010/main">
                <a:solidFill>
                  <a:srgbClr val="FFFFFF"/>
                </a:solidFill>
              </a14:hiddenFill>
            </a:ext>
          </a:extLst>
        </p:spPr>
      </p:pic>
      <p:sp>
        <p:nvSpPr>
          <p:cNvPr id="1042" name="TextBox 52">
            <a:extLst>
              <a:ext uri="{FF2B5EF4-FFF2-40B4-BE49-F238E27FC236}">
                <a16:creationId xmlns:a16="http://schemas.microsoft.com/office/drawing/2014/main" id="{1043978D-27BD-5010-C641-478E872C417C}"/>
              </a:ext>
            </a:extLst>
          </p:cNvPr>
          <p:cNvSpPr txBox="1"/>
          <p:nvPr/>
        </p:nvSpPr>
        <p:spPr>
          <a:xfrm>
            <a:off x="1047203" y="2295237"/>
            <a:ext cx="695606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Connaître et comprendre les changements de son corps et celui des</a:t>
            </a:r>
          </a:p>
          <a:p>
            <a:r>
              <a:rPr lang="fr-FR" sz="2000" dirty="0">
                <a:latin typeface="Acme" panose="02000706050000020004" pitchFamily="2" charset="0"/>
              </a:rPr>
              <a:t>autres.</a:t>
            </a:r>
            <a:endParaRPr sz="2000" dirty="0">
              <a:latin typeface="Acme" panose="02000706050000020004" pitchFamily="2" charset="0"/>
            </a:endParaRPr>
          </a:p>
        </p:txBody>
      </p:sp>
      <p:sp>
        <p:nvSpPr>
          <p:cNvPr id="1043" name="TextBox 52">
            <a:extLst>
              <a:ext uri="{FF2B5EF4-FFF2-40B4-BE49-F238E27FC236}">
                <a16:creationId xmlns:a16="http://schemas.microsoft.com/office/drawing/2014/main" id="{287554AD-AE35-68FE-42B7-5C39ABA806F7}"/>
              </a:ext>
            </a:extLst>
          </p:cNvPr>
          <p:cNvSpPr txBox="1"/>
          <p:nvPr/>
        </p:nvSpPr>
        <p:spPr>
          <a:xfrm>
            <a:off x="875000" y="3320356"/>
            <a:ext cx="5408105"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vl1pPr>
          </a:lstStyle>
          <a:p>
            <a:r>
              <a:rPr lang="fr-FR" sz="2000" dirty="0">
                <a:latin typeface="Acme" panose="02000706050000020004" pitchFamily="2" charset="0"/>
              </a:rPr>
              <a:t>Prévenir les risques liés à l’usage du numérique</a:t>
            </a:r>
          </a:p>
          <a:p>
            <a:r>
              <a:rPr lang="fr-FR" sz="2000" dirty="0">
                <a:latin typeface="Acme" panose="02000706050000020004" pitchFamily="2" charset="0"/>
              </a:rPr>
              <a:t>et d’Internet.</a:t>
            </a:r>
            <a:endParaRPr sz="2000" dirty="0">
              <a:latin typeface="Acme" panose="02000706050000020004" pitchFamily="2" charset="0"/>
            </a:endParaRPr>
          </a:p>
        </p:txBody>
      </p:sp>
      <p:sp>
        <p:nvSpPr>
          <p:cNvPr id="1047" name="Ellipse 1046">
            <a:extLst>
              <a:ext uri="{FF2B5EF4-FFF2-40B4-BE49-F238E27FC236}">
                <a16:creationId xmlns:a16="http://schemas.microsoft.com/office/drawing/2014/main" id="{AFC348D4-664F-A590-9BC5-03FBFBEA8820}"/>
              </a:ext>
            </a:extLst>
          </p:cNvPr>
          <p:cNvSpPr/>
          <p:nvPr/>
        </p:nvSpPr>
        <p:spPr>
          <a:xfrm>
            <a:off x="5783656" y="77509"/>
            <a:ext cx="3288628" cy="840864"/>
          </a:xfrm>
          <a:prstGeom prst="ellipse">
            <a:avLst/>
          </a:prstGeom>
          <a:solidFill>
            <a:schemeClr val="bg2">
              <a:lumMod val="2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3 séances dans l’année. Une par axe</a:t>
            </a:r>
          </a:p>
        </p:txBody>
      </p:sp>
      <p:cxnSp>
        <p:nvCxnSpPr>
          <p:cNvPr id="1051" name="Connecteur : en angle 1050">
            <a:extLst>
              <a:ext uri="{FF2B5EF4-FFF2-40B4-BE49-F238E27FC236}">
                <a16:creationId xmlns:a16="http://schemas.microsoft.com/office/drawing/2014/main" id="{B9AA403A-CCC6-2AD4-6A0A-EB6EA3CDF23C}"/>
              </a:ext>
            </a:extLst>
          </p:cNvPr>
          <p:cNvCxnSpPr>
            <a:cxnSpLocks/>
          </p:cNvCxnSpPr>
          <p:nvPr/>
        </p:nvCxnSpPr>
        <p:spPr>
          <a:xfrm>
            <a:off x="4171330" y="4387459"/>
            <a:ext cx="2971859" cy="684131"/>
          </a:xfrm>
          <a:prstGeom prst="bentConnector3">
            <a:avLst>
              <a:gd name="adj1" fmla="val 50000"/>
            </a:avLst>
          </a:prstGeom>
          <a:ln w="28575">
            <a:solidFill>
              <a:srgbClr val="8A40CC"/>
            </a:solidFill>
            <a:tailEnd type="triangle"/>
          </a:ln>
        </p:spPr>
        <p:style>
          <a:lnRef idx="1">
            <a:schemeClr val="accent1"/>
          </a:lnRef>
          <a:fillRef idx="0">
            <a:schemeClr val="accent1"/>
          </a:fillRef>
          <a:effectRef idx="0">
            <a:schemeClr val="accent1"/>
          </a:effectRef>
          <a:fontRef idx="minor">
            <a:schemeClr val="tx1"/>
          </a:fontRef>
        </p:style>
      </p:cxnSp>
      <p:sp>
        <p:nvSpPr>
          <p:cNvPr id="1045" name="Ellipse 1044">
            <a:extLst>
              <a:ext uri="{FF2B5EF4-FFF2-40B4-BE49-F238E27FC236}">
                <a16:creationId xmlns:a16="http://schemas.microsoft.com/office/drawing/2014/main" id="{CAC02731-B083-796C-DFB0-492FC1FF25B9}"/>
              </a:ext>
            </a:extLst>
          </p:cNvPr>
          <p:cNvSpPr/>
          <p:nvPr/>
        </p:nvSpPr>
        <p:spPr>
          <a:xfrm>
            <a:off x="1570111" y="3951656"/>
            <a:ext cx="3288628" cy="840864"/>
          </a:xfrm>
          <a:prstGeom prst="ellipse">
            <a:avLst/>
          </a:prstGeom>
          <a:solidFill>
            <a:srgbClr val="8A40C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Les dangers de l’IA, réseaux sociaux</a:t>
            </a:r>
          </a:p>
        </p:txBody>
      </p:sp>
      <p:sp>
        <p:nvSpPr>
          <p:cNvPr id="1049" name="ZoneTexte 1048">
            <a:extLst>
              <a:ext uri="{FF2B5EF4-FFF2-40B4-BE49-F238E27FC236}">
                <a16:creationId xmlns:a16="http://schemas.microsoft.com/office/drawing/2014/main" id="{B2C2E844-06CB-6ABA-8BE1-8C5C4AF7A9B5}"/>
              </a:ext>
            </a:extLst>
          </p:cNvPr>
          <p:cNvSpPr txBox="1"/>
          <p:nvPr/>
        </p:nvSpPr>
        <p:spPr>
          <a:xfrm>
            <a:off x="7182953" y="3200818"/>
            <a:ext cx="4909172" cy="3293209"/>
          </a:xfrm>
          <a:custGeom>
            <a:avLst/>
            <a:gdLst>
              <a:gd name="connsiteX0" fmla="*/ 0 w 4909172"/>
              <a:gd name="connsiteY0" fmla="*/ 0 h 3293209"/>
              <a:gd name="connsiteX1" fmla="*/ 711830 w 4909172"/>
              <a:gd name="connsiteY1" fmla="*/ 0 h 3293209"/>
              <a:gd name="connsiteX2" fmla="*/ 1227293 w 4909172"/>
              <a:gd name="connsiteY2" fmla="*/ 0 h 3293209"/>
              <a:gd name="connsiteX3" fmla="*/ 1791848 w 4909172"/>
              <a:gd name="connsiteY3" fmla="*/ 0 h 3293209"/>
              <a:gd name="connsiteX4" fmla="*/ 2307311 w 4909172"/>
              <a:gd name="connsiteY4" fmla="*/ 0 h 3293209"/>
              <a:gd name="connsiteX5" fmla="*/ 2773682 w 4909172"/>
              <a:gd name="connsiteY5" fmla="*/ 0 h 3293209"/>
              <a:gd name="connsiteX6" fmla="*/ 3240054 w 4909172"/>
              <a:gd name="connsiteY6" fmla="*/ 0 h 3293209"/>
              <a:gd name="connsiteX7" fmla="*/ 3902792 w 4909172"/>
              <a:gd name="connsiteY7" fmla="*/ 0 h 3293209"/>
              <a:gd name="connsiteX8" fmla="*/ 4909172 w 4909172"/>
              <a:gd name="connsiteY8" fmla="*/ 0 h 3293209"/>
              <a:gd name="connsiteX9" fmla="*/ 4909172 w 4909172"/>
              <a:gd name="connsiteY9" fmla="*/ 724506 h 3293209"/>
              <a:gd name="connsiteX10" fmla="*/ 4909172 w 4909172"/>
              <a:gd name="connsiteY10" fmla="*/ 1350216 h 3293209"/>
              <a:gd name="connsiteX11" fmla="*/ 4909172 w 4909172"/>
              <a:gd name="connsiteY11" fmla="*/ 2041790 h 3293209"/>
              <a:gd name="connsiteX12" fmla="*/ 4909172 w 4909172"/>
              <a:gd name="connsiteY12" fmla="*/ 2700431 h 3293209"/>
              <a:gd name="connsiteX13" fmla="*/ 4909172 w 4909172"/>
              <a:gd name="connsiteY13" fmla="*/ 3293209 h 3293209"/>
              <a:gd name="connsiteX14" fmla="*/ 4197342 w 4909172"/>
              <a:gd name="connsiteY14" fmla="*/ 3293209 h 3293209"/>
              <a:gd name="connsiteX15" fmla="*/ 3485512 w 4909172"/>
              <a:gd name="connsiteY15" fmla="*/ 3293209 h 3293209"/>
              <a:gd name="connsiteX16" fmla="*/ 2822774 w 4909172"/>
              <a:gd name="connsiteY16" fmla="*/ 3293209 h 3293209"/>
              <a:gd name="connsiteX17" fmla="*/ 2209127 w 4909172"/>
              <a:gd name="connsiteY17" fmla="*/ 3293209 h 3293209"/>
              <a:gd name="connsiteX18" fmla="*/ 1546389 w 4909172"/>
              <a:gd name="connsiteY18" fmla="*/ 3293209 h 3293209"/>
              <a:gd name="connsiteX19" fmla="*/ 834559 w 4909172"/>
              <a:gd name="connsiteY19" fmla="*/ 3293209 h 3293209"/>
              <a:gd name="connsiteX20" fmla="*/ 0 w 4909172"/>
              <a:gd name="connsiteY20" fmla="*/ 3293209 h 3293209"/>
              <a:gd name="connsiteX21" fmla="*/ 0 w 4909172"/>
              <a:gd name="connsiteY21" fmla="*/ 2700431 h 3293209"/>
              <a:gd name="connsiteX22" fmla="*/ 0 w 4909172"/>
              <a:gd name="connsiteY22" fmla="*/ 1975925 h 3293209"/>
              <a:gd name="connsiteX23" fmla="*/ 0 w 4909172"/>
              <a:gd name="connsiteY23" fmla="*/ 1350216 h 3293209"/>
              <a:gd name="connsiteX24" fmla="*/ 0 w 4909172"/>
              <a:gd name="connsiteY24" fmla="*/ 691574 h 3293209"/>
              <a:gd name="connsiteX25" fmla="*/ 0 w 4909172"/>
              <a:gd name="connsiteY25"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09172" h="3293209" fill="none" extrusionOk="0">
                <a:moveTo>
                  <a:pt x="0" y="0"/>
                </a:moveTo>
                <a:cubicBezTo>
                  <a:pt x="308140" y="34211"/>
                  <a:pt x="483986" y="-2818"/>
                  <a:pt x="711830" y="0"/>
                </a:cubicBezTo>
                <a:cubicBezTo>
                  <a:pt x="939674" y="2818"/>
                  <a:pt x="1004412" y="17166"/>
                  <a:pt x="1227293" y="0"/>
                </a:cubicBezTo>
                <a:cubicBezTo>
                  <a:pt x="1450174" y="-17166"/>
                  <a:pt x="1581914" y="25159"/>
                  <a:pt x="1791848" y="0"/>
                </a:cubicBezTo>
                <a:cubicBezTo>
                  <a:pt x="2001782" y="-25159"/>
                  <a:pt x="2189882" y="-4231"/>
                  <a:pt x="2307311" y="0"/>
                </a:cubicBezTo>
                <a:cubicBezTo>
                  <a:pt x="2424740" y="4231"/>
                  <a:pt x="2653932" y="11650"/>
                  <a:pt x="2773682" y="0"/>
                </a:cubicBezTo>
                <a:cubicBezTo>
                  <a:pt x="2893432" y="-11650"/>
                  <a:pt x="3121453" y="5109"/>
                  <a:pt x="3240054" y="0"/>
                </a:cubicBezTo>
                <a:cubicBezTo>
                  <a:pt x="3358655" y="-5109"/>
                  <a:pt x="3759264" y="-23844"/>
                  <a:pt x="3902792" y="0"/>
                </a:cubicBezTo>
                <a:cubicBezTo>
                  <a:pt x="4046320" y="23844"/>
                  <a:pt x="4704660" y="32853"/>
                  <a:pt x="4909172" y="0"/>
                </a:cubicBezTo>
                <a:cubicBezTo>
                  <a:pt x="4881847" y="145826"/>
                  <a:pt x="4928941" y="504330"/>
                  <a:pt x="4909172" y="724506"/>
                </a:cubicBezTo>
                <a:cubicBezTo>
                  <a:pt x="4889403" y="944682"/>
                  <a:pt x="4915981" y="1208585"/>
                  <a:pt x="4909172" y="1350216"/>
                </a:cubicBezTo>
                <a:cubicBezTo>
                  <a:pt x="4902364" y="1491847"/>
                  <a:pt x="4912840" y="1698228"/>
                  <a:pt x="4909172" y="2041790"/>
                </a:cubicBezTo>
                <a:cubicBezTo>
                  <a:pt x="4905504" y="2385352"/>
                  <a:pt x="4920973" y="2498524"/>
                  <a:pt x="4909172" y="2700431"/>
                </a:cubicBezTo>
                <a:cubicBezTo>
                  <a:pt x="4897371" y="2902338"/>
                  <a:pt x="4904658" y="2999317"/>
                  <a:pt x="4909172" y="3293209"/>
                </a:cubicBezTo>
                <a:cubicBezTo>
                  <a:pt x="4595146" y="3259885"/>
                  <a:pt x="4516271" y="3289541"/>
                  <a:pt x="4197342" y="3293209"/>
                </a:cubicBezTo>
                <a:cubicBezTo>
                  <a:pt x="3878413" y="3296878"/>
                  <a:pt x="3661931" y="3310134"/>
                  <a:pt x="3485512" y="3293209"/>
                </a:cubicBezTo>
                <a:cubicBezTo>
                  <a:pt x="3309093" y="3276285"/>
                  <a:pt x="3049801" y="3274808"/>
                  <a:pt x="2822774" y="3293209"/>
                </a:cubicBezTo>
                <a:cubicBezTo>
                  <a:pt x="2595747" y="3311610"/>
                  <a:pt x="2360126" y="3283226"/>
                  <a:pt x="2209127" y="3293209"/>
                </a:cubicBezTo>
                <a:cubicBezTo>
                  <a:pt x="2058128" y="3303192"/>
                  <a:pt x="1832362" y="3324770"/>
                  <a:pt x="1546389" y="3293209"/>
                </a:cubicBezTo>
                <a:cubicBezTo>
                  <a:pt x="1260416" y="3261648"/>
                  <a:pt x="1053791" y="3276996"/>
                  <a:pt x="834559" y="3293209"/>
                </a:cubicBezTo>
                <a:cubicBezTo>
                  <a:pt x="615327" y="3309423"/>
                  <a:pt x="322316" y="3321390"/>
                  <a:pt x="0" y="3293209"/>
                </a:cubicBezTo>
                <a:cubicBezTo>
                  <a:pt x="-9790" y="3076647"/>
                  <a:pt x="26464" y="2965824"/>
                  <a:pt x="0" y="2700431"/>
                </a:cubicBezTo>
                <a:cubicBezTo>
                  <a:pt x="-26464" y="2435038"/>
                  <a:pt x="-5015" y="2123761"/>
                  <a:pt x="0" y="1975925"/>
                </a:cubicBezTo>
                <a:cubicBezTo>
                  <a:pt x="5015" y="1828089"/>
                  <a:pt x="-24241" y="1648670"/>
                  <a:pt x="0" y="1350216"/>
                </a:cubicBezTo>
                <a:cubicBezTo>
                  <a:pt x="24241" y="1051762"/>
                  <a:pt x="-6015" y="989553"/>
                  <a:pt x="0" y="691574"/>
                </a:cubicBezTo>
                <a:cubicBezTo>
                  <a:pt x="6015" y="393595"/>
                  <a:pt x="188" y="202491"/>
                  <a:pt x="0" y="0"/>
                </a:cubicBezTo>
                <a:close/>
              </a:path>
              <a:path w="4909172" h="3293209" stroke="0" extrusionOk="0">
                <a:moveTo>
                  <a:pt x="0" y="0"/>
                </a:moveTo>
                <a:cubicBezTo>
                  <a:pt x="214660" y="30868"/>
                  <a:pt x="545383" y="6387"/>
                  <a:pt x="711830" y="0"/>
                </a:cubicBezTo>
                <a:cubicBezTo>
                  <a:pt x="878277" y="-6387"/>
                  <a:pt x="1069201" y="-1483"/>
                  <a:pt x="1178201" y="0"/>
                </a:cubicBezTo>
                <a:cubicBezTo>
                  <a:pt x="1287201" y="1483"/>
                  <a:pt x="1562063" y="-30350"/>
                  <a:pt x="1890031" y="0"/>
                </a:cubicBezTo>
                <a:cubicBezTo>
                  <a:pt x="2217999" y="30350"/>
                  <a:pt x="2242845" y="2676"/>
                  <a:pt x="2405494" y="0"/>
                </a:cubicBezTo>
                <a:cubicBezTo>
                  <a:pt x="2568143" y="-2676"/>
                  <a:pt x="2688815" y="4553"/>
                  <a:pt x="2920957" y="0"/>
                </a:cubicBezTo>
                <a:cubicBezTo>
                  <a:pt x="3153099" y="-4553"/>
                  <a:pt x="3192279" y="-24882"/>
                  <a:pt x="3436420" y="0"/>
                </a:cubicBezTo>
                <a:cubicBezTo>
                  <a:pt x="3680561" y="24882"/>
                  <a:pt x="3863807" y="20171"/>
                  <a:pt x="4000975" y="0"/>
                </a:cubicBezTo>
                <a:cubicBezTo>
                  <a:pt x="4138144" y="-20171"/>
                  <a:pt x="4634365" y="23189"/>
                  <a:pt x="4909172" y="0"/>
                </a:cubicBezTo>
                <a:cubicBezTo>
                  <a:pt x="4882601" y="165946"/>
                  <a:pt x="4908803" y="437771"/>
                  <a:pt x="4909172" y="592778"/>
                </a:cubicBezTo>
                <a:cubicBezTo>
                  <a:pt x="4909541" y="747785"/>
                  <a:pt x="4890273" y="1097054"/>
                  <a:pt x="4909172" y="1317284"/>
                </a:cubicBezTo>
                <a:cubicBezTo>
                  <a:pt x="4928071" y="1537514"/>
                  <a:pt x="4905250" y="1822996"/>
                  <a:pt x="4909172" y="2008857"/>
                </a:cubicBezTo>
                <a:cubicBezTo>
                  <a:pt x="4913094" y="2194718"/>
                  <a:pt x="4913089" y="2491177"/>
                  <a:pt x="4909172" y="2634567"/>
                </a:cubicBezTo>
                <a:cubicBezTo>
                  <a:pt x="4905256" y="2777957"/>
                  <a:pt x="4893412" y="3035340"/>
                  <a:pt x="4909172" y="3293209"/>
                </a:cubicBezTo>
                <a:cubicBezTo>
                  <a:pt x="4588587" y="3285776"/>
                  <a:pt x="4364343" y="3263907"/>
                  <a:pt x="4197342" y="3293209"/>
                </a:cubicBezTo>
                <a:cubicBezTo>
                  <a:pt x="4030341" y="3322512"/>
                  <a:pt x="3953356" y="3298735"/>
                  <a:pt x="3730971" y="3293209"/>
                </a:cubicBezTo>
                <a:cubicBezTo>
                  <a:pt x="3508586" y="3287683"/>
                  <a:pt x="3341773" y="3317912"/>
                  <a:pt x="3166416" y="3293209"/>
                </a:cubicBezTo>
                <a:cubicBezTo>
                  <a:pt x="2991059" y="3268506"/>
                  <a:pt x="2761192" y="3268387"/>
                  <a:pt x="2552769" y="3293209"/>
                </a:cubicBezTo>
                <a:cubicBezTo>
                  <a:pt x="2344346" y="3318031"/>
                  <a:pt x="2094595" y="3327086"/>
                  <a:pt x="1840940" y="3293209"/>
                </a:cubicBezTo>
                <a:cubicBezTo>
                  <a:pt x="1587285" y="3259332"/>
                  <a:pt x="1394481" y="3323525"/>
                  <a:pt x="1178201" y="3293209"/>
                </a:cubicBezTo>
                <a:cubicBezTo>
                  <a:pt x="961921" y="3262893"/>
                  <a:pt x="242910" y="3347726"/>
                  <a:pt x="0" y="3293209"/>
                </a:cubicBezTo>
                <a:cubicBezTo>
                  <a:pt x="-11473" y="3115895"/>
                  <a:pt x="7660" y="2893074"/>
                  <a:pt x="0" y="2634567"/>
                </a:cubicBezTo>
                <a:cubicBezTo>
                  <a:pt x="-7660" y="2376060"/>
                  <a:pt x="-29257" y="2267527"/>
                  <a:pt x="0" y="1975925"/>
                </a:cubicBezTo>
                <a:cubicBezTo>
                  <a:pt x="29257" y="1684323"/>
                  <a:pt x="-20804" y="1651308"/>
                  <a:pt x="0" y="1383148"/>
                </a:cubicBezTo>
                <a:cubicBezTo>
                  <a:pt x="20804" y="1114988"/>
                  <a:pt x="-21592" y="1053592"/>
                  <a:pt x="0" y="823302"/>
                </a:cubicBezTo>
                <a:cubicBezTo>
                  <a:pt x="21592" y="593012"/>
                  <a:pt x="23106" y="252140"/>
                  <a:pt x="0" y="0"/>
                </a:cubicBezTo>
                <a:close/>
              </a:path>
            </a:pathLst>
          </a:custGeom>
          <a:solidFill>
            <a:srgbClr val="8A40CC"/>
          </a:solidFill>
          <a:ln w="28575">
            <a:solidFill>
              <a:schemeClr val="tx1"/>
            </a:solidFill>
            <a:extLst>
              <a:ext uri="{C807C97D-BFC1-408E-A445-0C87EB9F89A2}">
                <ask:lineSketchStyleProps xmlns:ask="http://schemas.microsoft.com/office/drawing/2018/sketchyshapes" sd="1126646710">
                  <a:prstGeom prst="rect">
                    <a:avLst/>
                  </a:prstGeom>
                  <ask:type>
                    <ask:lineSketchFreehand/>
                  </ask:type>
                </ask:lineSketchStyleProps>
              </a:ext>
            </a:extLst>
          </a:ln>
        </p:spPr>
        <p:txBody>
          <a:bodyPr wrap="square">
            <a:spAutoFit/>
          </a:bodyPr>
          <a:lstStyle/>
          <a:p>
            <a:pPr marL="285750" indent="-285750">
              <a:buFont typeface="Wingdings" panose="05000000000000000000" pitchFamily="2" charset="2"/>
              <a:buChar char="ü"/>
            </a:pPr>
            <a:r>
              <a:rPr lang="fr-FR" sz="1600" dirty="0">
                <a:solidFill>
                  <a:schemeClr val="bg1"/>
                </a:solidFill>
                <a:latin typeface="Averia" panose="02000603000000000004" pitchFamily="2" charset="0"/>
              </a:rPr>
              <a:t> Comprendre ce qu’est la majorité numérique et son objectif de protection des enfants.</a:t>
            </a:r>
          </a:p>
          <a:p>
            <a:pPr marL="285750" indent="-285750">
              <a:buFont typeface="Wingdings" panose="05000000000000000000" pitchFamily="2" charset="2"/>
              <a:buChar char="ü"/>
            </a:pPr>
            <a:r>
              <a:rPr lang="fr-FR" sz="1600" dirty="0">
                <a:solidFill>
                  <a:schemeClr val="bg1"/>
                </a:solidFill>
                <a:latin typeface="Averia" panose="02000603000000000004" pitchFamily="2" charset="0"/>
              </a:rPr>
              <a:t>Devenir acteur de sa protection sur Internet et savoir identifier un adulte de confiance à qui s’adresser si quelque chose qui a été vu sur Internet ou sur les réseaux sociaux perturbe ou fait peur.</a:t>
            </a:r>
          </a:p>
          <a:p>
            <a:pPr marL="285750" indent="-285750">
              <a:buFont typeface="Wingdings" panose="05000000000000000000" pitchFamily="2" charset="2"/>
              <a:buChar char="ü"/>
            </a:pPr>
            <a:r>
              <a:rPr lang="fr-FR" sz="1600" dirty="0">
                <a:solidFill>
                  <a:schemeClr val="bg1"/>
                </a:solidFill>
                <a:latin typeface="Averia" panose="02000603000000000004" pitchFamily="2" charset="0"/>
              </a:rPr>
              <a:t>Prendre conscience que l’utilisation d’Internet et des réseaux sociaux présente des dangers et nécessite des mesures particulières, notamment car des images et des médias sexuellement explicites, interdits pour les mineurs, violents et choquants y sont accessibles.</a:t>
            </a:r>
          </a:p>
        </p:txBody>
      </p:sp>
      <p:sp>
        <p:nvSpPr>
          <p:cNvPr id="1048" name="Rectangle : coins arrondis 1047">
            <a:hlinkClick r:id="rId9" action="ppaction://hlinksldjump"/>
            <a:extLst>
              <a:ext uri="{FF2B5EF4-FFF2-40B4-BE49-F238E27FC236}">
                <a16:creationId xmlns:a16="http://schemas.microsoft.com/office/drawing/2014/main" id="{B39CE4C1-B783-3340-21D2-05EBF308652A}"/>
              </a:ext>
            </a:extLst>
          </p:cNvPr>
          <p:cNvSpPr/>
          <p:nvPr/>
        </p:nvSpPr>
        <p:spPr>
          <a:xfrm>
            <a:off x="1903132" y="6135966"/>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pic>
        <p:nvPicPr>
          <p:cNvPr id="1061" name="Picture 4" descr="robinet ">
            <a:extLst>
              <a:ext uri="{FF2B5EF4-FFF2-40B4-BE49-F238E27FC236}">
                <a16:creationId xmlns:a16="http://schemas.microsoft.com/office/drawing/2014/main" id="{E316F032-7E77-7A40-7AAD-F87A2141EE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3621" y="6344657"/>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500"/>
                                        <p:tgtEl>
                                          <p:spTgt spid="1043"/>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nodeType="withEffect">
                                  <p:stCondLst>
                                    <p:cond delay="0"/>
                                  </p:stCondLst>
                                  <p:childTnLst>
                                    <p:set>
                                      <p:cBhvr>
                                        <p:cTn id="12" dur="1" fill="hold">
                                          <p:stCondLst>
                                            <p:cond delay="0"/>
                                          </p:stCondLst>
                                        </p:cTn>
                                        <p:tgtEl>
                                          <p:spTgt spid="1039"/>
                                        </p:tgtEl>
                                        <p:attrNameLst>
                                          <p:attrName>style.visibility</p:attrName>
                                        </p:attrNameLst>
                                      </p:cBhvr>
                                      <p:to>
                                        <p:strVal val="visible"/>
                                      </p:to>
                                    </p:set>
                                    <p:animEffect transition="in" filter="fade">
                                      <p:cBhvr>
                                        <p:cTn id="13" dur="500"/>
                                        <p:tgtEl>
                                          <p:spTgt spid="10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5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045" grpId="0" animBg="1"/>
      <p:bldP spid="10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6659D86-D8ED-9756-3E34-938AFEA4A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 y="7699"/>
            <a:ext cx="12188825" cy="6857929"/>
          </a:xfrm>
          <a:prstGeom prst="rect">
            <a:avLst/>
          </a:prstGeom>
        </p:spPr>
      </p:pic>
      <p:grpSp>
        <p:nvGrpSpPr>
          <p:cNvPr id="3" name="Group">
            <a:extLst>
              <a:ext uri="{FF2B5EF4-FFF2-40B4-BE49-F238E27FC236}">
                <a16:creationId xmlns:a16="http://schemas.microsoft.com/office/drawing/2014/main" id="{B2CA8150-62E3-78D7-65C1-56454502B2DA}"/>
              </a:ext>
            </a:extLst>
          </p:cNvPr>
          <p:cNvGrpSpPr/>
          <p:nvPr/>
        </p:nvGrpSpPr>
        <p:grpSpPr>
          <a:xfrm>
            <a:off x="3461723" y="777938"/>
            <a:ext cx="4480207" cy="1232860"/>
            <a:chOff x="0" y="0"/>
            <a:chExt cx="4480206" cy="1232858"/>
          </a:xfrm>
        </p:grpSpPr>
        <p:sp>
          <p:nvSpPr>
            <p:cNvPr id="4" name="Arrow: Pentagon 104">
              <a:extLst>
                <a:ext uri="{FF2B5EF4-FFF2-40B4-BE49-F238E27FC236}">
                  <a16:creationId xmlns:a16="http://schemas.microsoft.com/office/drawing/2014/main" id="{8633EAB2-9684-0865-6B24-522BEE563AC6}"/>
                </a:ext>
              </a:extLst>
            </p:cNvPr>
            <p:cNvSpPr/>
            <p:nvPr/>
          </p:nvSpPr>
          <p:spPr>
            <a:xfrm rot="10800000" flipH="1">
              <a:off x="-1" y="0"/>
              <a:ext cx="4480207" cy="12328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06" y="42"/>
                  </a:lnTo>
                  <a:lnTo>
                    <a:pt x="0" y="10829"/>
                  </a:lnTo>
                  <a:lnTo>
                    <a:pt x="2908" y="21600"/>
                  </a:lnTo>
                  <a:lnTo>
                    <a:pt x="15668" y="21575"/>
                  </a:lnTo>
                  <a:lnTo>
                    <a:pt x="21600" y="143"/>
                  </a:lnTo>
                  <a:lnTo>
                    <a:pt x="21600" y="0"/>
                  </a:lnTo>
                  <a:close/>
                </a:path>
              </a:pathLst>
            </a:custGeom>
            <a:gradFill flip="none" rotWithShape="1">
              <a:gsLst>
                <a:gs pos="0">
                  <a:srgbClr val="0CB100"/>
                </a:gs>
                <a:gs pos="46821">
                  <a:srgbClr val="67CE02"/>
                </a:gs>
                <a:gs pos="99075">
                  <a:srgbClr val="C3EA03"/>
                </a:gs>
              </a:gsLst>
              <a:lin ang="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5" name="Line">
              <a:extLst>
                <a:ext uri="{FF2B5EF4-FFF2-40B4-BE49-F238E27FC236}">
                  <a16:creationId xmlns:a16="http://schemas.microsoft.com/office/drawing/2014/main" id="{0E81837E-5E5B-6014-4654-1E024B675222}"/>
                </a:ext>
              </a:extLst>
            </p:cNvPr>
            <p:cNvSpPr/>
            <p:nvPr/>
          </p:nvSpPr>
          <p:spPr>
            <a:xfrm rot="10800000" flipH="1">
              <a:off x="173558" y="93644"/>
              <a:ext cx="4256950" cy="10455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522" y="0"/>
                  </a:lnTo>
                  <a:lnTo>
                    <a:pt x="0" y="10714"/>
                  </a:lnTo>
                  <a:lnTo>
                    <a:pt x="2549" y="21480"/>
                  </a:lnTo>
                  <a:lnTo>
                    <a:pt x="16216" y="21600"/>
                  </a:lnTo>
                </a:path>
              </a:pathLst>
            </a:custGeom>
            <a:noFill/>
            <a:ln w="6350" cap="flat">
              <a:solidFill>
                <a:srgbClr val="FFFFFF"/>
              </a:solidFill>
              <a:custDash>
                <a:ds d="600000" sp="600000"/>
              </a:custDash>
              <a:miter lim="400000"/>
            </a:ln>
            <a:effectLst/>
          </p:spPr>
          <p:txBody>
            <a:bodyPr wrap="square" lIns="45718" tIns="45718" rIns="45718" bIns="45718" numCol="1" anchor="ctr">
              <a:noAutofit/>
            </a:bodyPr>
            <a:lstStyle/>
            <a:p>
              <a:pPr>
                <a:defRPr>
                  <a:solidFill>
                    <a:srgbClr val="FFFFFF"/>
                  </a:solidFill>
                </a:defRPr>
              </a:pPr>
              <a:endParaRPr/>
            </a:p>
          </p:txBody>
        </p:sp>
      </p:grpSp>
      <p:pic>
        <p:nvPicPr>
          <p:cNvPr id="6" name="TinyPPT_22.png" descr="TinyPPT_22.png">
            <a:extLst>
              <a:ext uri="{FF2B5EF4-FFF2-40B4-BE49-F238E27FC236}">
                <a16:creationId xmlns:a16="http://schemas.microsoft.com/office/drawing/2014/main" id="{48B1346F-EE15-1A07-9153-B8E1DE250971}"/>
              </a:ext>
            </a:extLst>
          </p:cNvPr>
          <p:cNvPicPr>
            <a:picLocks noChangeAspect="1"/>
          </p:cNvPicPr>
          <p:nvPr/>
        </p:nvPicPr>
        <p:blipFill>
          <a:blip r:embed="rId3"/>
          <a:stretch>
            <a:fillRect/>
          </a:stretch>
        </p:blipFill>
        <p:spPr>
          <a:xfrm rot="2682123">
            <a:off x="6252521" y="1382149"/>
            <a:ext cx="2068860" cy="182753"/>
          </a:xfrm>
          <a:prstGeom prst="rect">
            <a:avLst/>
          </a:prstGeom>
          <a:ln w="12700">
            <a:miter lim="400000"/>
          </a:ln>
        </p:spPr>
      </p:pic>
      <p:grpSp>
        <p:nvGrpSpPr>
          <p:cNvPr id="7" name="Group">
            <a:extLst>
              <a:ext uri="{FF2B5EF4-FFF2-40B4-BE49-F238E27FC236}">
                <a16:creationId xmlns:a16="http://schemas.microsoft.com/office/drawing/2014/main" id="{E70C6A37-C11E-471B-C630-CF71985522F5}"/>
              </a:ext>
            </a:extLst>
          </p:cNvPr>
          <p:cNvGrpSpPr/>
          <p:nvPr/>
        </p:nvGrpSpPr>
        <p:grpSpPr>
          <a:xfrm>
            <a:off x="5563384" y="2007701"/>
            <a:ext cx="4480207" cy="1232860"/>
            <a:chOff x="-1" y="0"/>
            <a:chExt cx="4480205" cy="1232858"/>
          </a:xfrm>
        </p:grpSpPr>
        <p:sp>
          <p:nvSpPr>
            <p:cNvPr id="8" name="Arrow: Pentagon 104">
              <a:extLst>
                <a:ext uri="{FF2B5EF4-FFF2-40B4-BE49-F238E27FC236}">
                  <a16:creationId xmlns:a16="http://schemas.microsoft.com/office/drawing/2014/main" id="{10924568-401E-9A11-4FF5-17CFE0869776}"/>
                </a:ext>
              </a:extLst>
            </p:cNvPr>
            <p:cNvSpPr/>
            <p:nvPr/>
          </p:nvSpPr>
          <p:spPr>
            <a:xfrm rot="10800000">
              <a:off x="-2" y="0"/>
              <a:ext cx="4480207" cy="12328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06" y="42"/>
                  </a:lnTo>
                  <a:lnTo>
                    <a:pt x="0" y="10829"/>
                  </a:lnTo>
                  <a:lnTo>
                    <a:pt x="2908" y="21600"/>
                  </a:lnTo>
                  <a:lnTo>
                    <a:pt x="15668" y="21575"/>
                  </a:lnTo>
                  <a:lnTo>
                    <a:pt x="21600" y="143"/>
                  </a:lnTo>
                  <a:lnTo>
                    <a:pt x="21600" y="0"/>
                  </a:ln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 name="Line">
              <a:extLst>
                <a:ext uri="{FF2B5EF4-FFF2-40B4-BE49-F238E27FC236}">
                  <a16:creationId xmlns:a16="http://schemas.microsoft.com/office/drawing/2014/main" id="{098C1F34-B791-6B09-31BA-E08EB6CC5A58}"/>
                </a:ext>
              </a:extLst>
            </p:cNvPr>
            <p:cNvSpPr/>
            <p:nvPr/>
          </p:nvSpPr>
          <p:spPr>
            <a:xfrm rot="10800000">
              <a:off x="49696" y="93644"/>
              <a:ext cx="4256949" cy="10455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522" y="0"/>
                  </a:lnTo>
                  <a:lnTo>
                    <a:pt x="0" y="10714"/>
                  </a:lnTo>
                  <a:lnTo>
                    <a:pt x="2549" y="21480"/>
                  </a:lnTo>
                  <a:lnTo>
                    <a:pt x="16216" y="21600"/>
                  </a:lnTo>
                </a:path>
              </a:pathLst>
            </a:custGeom>
            <a:noFill/>
            <a:ln w="6350" cap="flat">
              <a:solidFill>
                <a:srgbClr val="FFFFFF"/>
              </a:solidFill>
              <a:custDash>
                <a:ds d="600000" sp="600000"/>
              </a:custDash>
              <a:miter lim="400000"/>
            </a:ln>
            <a:effectLst/>
          </p:spPr>
          <p:txBody>
            <a:bodyPr wrap="square" lIns="45718" tIns="45718" rIns="45718" bIns="45718" numCol="1" anchor="ctr">
              <a:noAutofit/>
            </a:bodyPr>
            <a:lstStyle/>
            <a:p>
              <a:pPr>
                <a:defRPr>
                  <a:solidFill>
                    <a:srgbClr val="FFFFFF"/>
                  </a:solidFill>
                </a:defRPr>
              </a:pPr>
              <a:endParaRPr/>
            </a:p>
          </p:txBody>
        </p:sp>
      </p:grpSp>
      <p:pic>
        <p:nvPicPr>
          <p:cNvPr id="10" name="TinyPPT_22.png" descr="TinyPPT_22.png">
            <a:extLst>
              <a:ext uri="{FF2B5EF4-FFF2-40B4-BE49-F238E27FC236}">
                <a16:creationId xmlns:a16="http://schemas.microsoft.com/office/drawing/2014/main" id="{2E9C615D-1FDC-CEFA-2A04-E11FBE8447EC}"/>
              </a:ext>
            </a:extLst>
          </p:cNvPr>
          <p:cNvPicPr>
            <a:picLocks noChangeAspect="1"/>
          </p:cNvPicPr>
          <p:nvPr/>
        </p:nvPicPr>
        <p:blipFill>
          <a:blip r:embed="rId3"/>
          <a:stretch>
            <a:fillRect/>
          </a:stretch>
        </p:blipFill>
        <p:spPr>
          <a:xfrm rot="18917877" flipH="1">
            <a:off x="5183935" y="2611909"/>
            <a:ext cx="2068860" cy="182753"/>
          </a:xfrm>
          <a:prstGeom prst="rect">
            <a:avLst/>
          </a:prstGeom>
          <a:ln w="12700">
            <a:miter lim="400000"/>
          </a:ln>
        </p:spPr>
      </p:pic>
      <p:grpSp>
        <p:nvGrpSpPr>
          <p:cNvPr id="11" name="Group">
            <a:extLst>
              <a:ext uri="{FF2B5EF4-FFF2-40B4-BE49-F238E27FC236}">
                <a16:creationId xmlns:a16="http://schemas.microsoft.com/office/drawing/2014/main" id="{56544880-E759-A92F-9EBF-E5A17E8C5B2C}"/>
              </a:ext>
            </a:extLst>
          </p:cNvPr>
          <p:cNvGrpSpPr/>
          <p:nvPr/>
        </p:nvGrpSpPr>
        <p:grpSpPr>
          <a:xfrm>
            <a:off x="3459012" y="3241619"/>
            <a:ext cx="4480209" cy="1232856"/>
            <a:chOff x="-1" y="0"/>
            <a:chExt cx="4480207" cy="1232854"/>
          </a:xfrm>
        </p:grpSpPr>
        <p:sp>
          <p:nvSpPr>
            <p:cNvPr id="12" name="Arrow: Pentagon 104">
              <a:extLst>
                <a:ext uri="{FF2B5EF4-FFF2-40B4-BE49-F238E27FC236}">
                  <a16:creationId xmlns:a16="http://schemas.microsoft.com/office/drawing/2014/main" id="{FE0C5061-470D-23BC-AABF-5961463BB1FF}"/>
                </a:ext>
              </a:extLst>
            </p:cNvPr>
            <p:cNvSpPr/>
            <p:nvPr/>
          </p:nvSpPr>
          <p:spPr>
            <a:xfrm>
              <a:off x="-2" y="0"/>
              <a:ext cx="4480209" cy="12328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06" y="42"/>
                  </a:lnTo>
                  <a:lnTo>
                    <a:pt x="0" y="10829"/>
                  </a:lnTo>
                  <a:lnTo>
                    <a:pt x="2908" y="21600"/>
                  </a:lnTo>
                  <a:lnTo>
                    <a:pt x="15668" y="21575"/>
                  </a:lnTo>
                  <a:lnTo>
                    <a:pt x="21600" y="143"/>
                  </a:lnTo>
                  <a:lnTo>
                    <a:pt x="21600" y="0"/>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13" name="Line">
              <a:extLst>
                <a:ext uri="{FF2B5EF4-FFF2-40B4-BE49-F238E27FC236}">
                  <a16:creationId xmlns:a16="http://schemas.microsoft.com/office/drawing/2014/main" id="{C29CA3CE-AFBA-64C1-6ECC-8F121575CE83}"/>
                </a:ext>
              </a:extLst>
            </p:cNvPr>
            <p:cNvSpPr/>
            <p:nvPr/>
          </p:nvSpPr>
          <p:spPr>
            <a:xfrm>
              <a:off x="173559" y="93643"/>
              <a:ext cx="4256950" cy="10455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522" y="0"/>
                  </a:lnTo>
                  <a:lnTo>
                    <a:pt x="0" y="10714"/>
                  </a:lnTo>
                  <a:lnTo>
                    <a:pt x="2549" y="21480"/>
                  </a:lnTo>
                  <a:lnTo>
                    <a:pt x="16216" y="21600"/>
                  </a:lnTo>
                </a:path>
              </a:pathLst>
            </a:custGeom>
            <a:noFill/>
            <a:ln w="6350" cap="flat">
              <a:solidFill>
                <a:srgbClr val="FFFFFF"/>
              </a:solidFill>
              <a:custDash>
                <a:ds d="600000" sp="600000"/>
              </a:custDash>
              <a:miter lim="400000"/>
            </a:ln>
            <a:effectLst/>
          </p:spPr>
          <p:txBody>
            <a:bodyPr wrap="square" lIns="45718" tIns="45718" rIns="45718" bIns="45718" numCol="1" anchor="ctr">
              <a:noAutofit/>
            </a:bodyPr>
            <a:lstStyle/>
            <a:p>
              <a:pPr>
                <a:defRPr>
                  <a:solidFill>
                    <a:srgbClr val="FFFFFF"/>
                  </a:solidFill>
                </a:defRPr>
              </a:pPr>
              <a:endParaRPr/>
            </a:p>
          </p:txBody>
        </p:sp>
      </p:grpSp>
      <p:pic>
        <p:nvPicPr>
          <p:cNvPr id="14" name="TinyPPT_22.png" descr="TinyPPT_22.png">
            <a:extLst>
              <a:ext uri="{FF2B5EF4-FFF2-40B4-BE49-F238E27FC236}">
                <a16:creationId xmlns:a16="http://schemas.microsoft.com/office/drawing/2014/main" id="{8767B2FC-453A-DDEF-0684-B2163AD794A4}"/>
              </a:ext>
            </a:extLst>
          </p:cNvPr>
          <p:cNvPicPr>
            <a:picLocks noChangeAspect="1"/>
          </p:cNvPicPr>
          <p:nvPr/>
        </p:nvPicPr>
        <p:blipFill>
          <a:blip r:embed="rId3"/>
          <a:stretch>
            <a:fillRect/>
          </a:stretch>
        </p:blipFill>
        <p:spPr>
          <a:xfrm rot="8117877" flipH="1">
            <a:off x="6243158" y="3680712"/>
            <a:ext cx="2068859" cy="182752"/>
          </a:xfrm>
          <a:prstGeom prst="rect">
            <a:avLst/>
          </a:prstGeom>
          <a:ln w="12700">
            <a:miter lim="400000"/>
          </a:ln>
        </p:spPr>
      </p:pic>
      <p:grpSp>
        <p:nvGrpSpPr>
          <p:cNvPr id="15" name="Group">
            <a:extLst>
              <a:ext uri="{FF2B5EF4-FFF2-40B4-BE49-F238E27FC236}">
                <a16:creationId xmlns:a16="http://schemas.microsoft.com/office/drawing/2014/main" id="{9E5A77DD-EA57-E530-C631-F7E789B08F31}"/>
              </a:ext>
            </a:extLst>
          </p:cNvPr>
          <p:cNvGrpSpPr/>
          <p:nvPr/>
        </p:nvGrpSpPr>
        <p:grpSpPr>
          <a:xfrm>
            <a:off x="5554021" y="4473045"/>
            <a:ext cx="4480207" cy="1232856"/>
            <a:chOff x="-1" y="0"/>
            <a:chExt cx="4480206" cy="1232854"/>
          </a:xfrm>
        </p:grpSpPr>
        <p:sp>
          <p:nvSpPr>
            <p:cNvPr id="16" name="Arrow: Pentagon 104">
              <a:extLst>
                <a:ext uri="{FF2B5EF4-FFF2-40B4-BE49-F238E27FC236}">
                  <a16:creationId xmlns:a16="http://schemas.microsoft.com/office/drawing/2014/main" id="{CFA3DEEF-3043-BC3B-F022-3690B9760001}"/>
                </a:ext>
              </a:extLst>
            </p:cNvPr>
            <p:cNvSpPr/>
            <p:nvPr/>
          </p:nvSpPr>
          <p:spPr>
            <a:xfrm flipH="1">
              <a:off x="-2" y="0"/>
              <a:ext cx="4480207" cy="12328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06" y="42"/>
                  </a:lnTo>
                  <a:lnTo>
                    <a:pt x="0" y="10829"/>
                  </a:lnTo>
                  <a:lnTo>
                    <a:pt x="2908" y="21600"/>
                  </a:lnTo>
                  <a:lnTo>
                    <a:pt x="15668" y="21575"/>
                  </a:lnTo>
                  <a:lnTo>
                    <a:pt x="21600" y="143"/>
                  </a:lnTo>
                  <a:lnTo>
                    <a:pt x="21600" y="0"/>
                  </a:lnTo>
                  <a:close/>
                </a:path>
              </a:pathLst>
            </a:custGeom>
            <a:gradFill flip="none" rotWithShape="1">
              <a:gsLst>
                <a:gs pos="0">
                  <a:srgbClr val="F000C6"/>
                </a:gs>
                <a:gs pos="46532">
                  <a:srgbClr val="B800C4"/>
                </a:gs>
                <a:gs pos="100000">
                  <a:srgbClr val="8000C2"/>
                </a:gs>
              </a:gsLst>
              <a:lin ang="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17" name="Line">
              <a:extLst>
                <a:ext uri="{FF2B5EF4-FFF2-40B4-BE49-F238E27FC236}">
                  <a16:creationId xmlns:a16="http://schemas.microsoft.com/office/drawing/2014/main" id="{EFA4BFD7-6B0C-5999-E0A4-592BEF5BEAD3}"/>
                </a:ext>
              </a:extLst>
            </p:cNvPr>
            <p:cNvSpPr/>
            <p:nvPr/>
          </p:nvSpPr>
          <p:spPr>
            <a:xfrm flipH="1">
              <a:off x="49695" y="93643"/>
              <a:ext cx="4256950" cy="10455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522" y="0"/>
                  </a:lnTo>
                  <a:lnTo>
                    <a:pt x="0" y="10714"/>
                  </a:lnTo>
                  <a:lnTo>
                    <a:pt x="2549" y="21480"/>
                  </a:lnTo>
                  <a:lnTo>
                    <a:pt x="16216" y="21600"/>
                  </a:lnTo>
                </a:path>
              </a:pathLst>
            </a:custGeom>
            <a:noFill/>
            <a:ln w="6350" cap="flat">
              <a:solidFill>
                <a:srgbClr val="FFFFFF"/>
              </a:solidFill>
              <a:custDash>
                <a:ds d="600000" sp="600000"/>
              </a:custDash>
              <a:miter lim="400000"/>
            </a:ln>
            <a:effectLst/>
          </p:spPr>
          <p:txBody>
            <a:bodyPr wrap="square" lIns="45718" tIns="45718" rIns="45718" bIns="45718" numCol="1" anchor="ctr">
              <a:noAutofit/>
            </a:bodyPr>
            <a:lstStyle/>
            <a:p>
              <a:pPr>
                <a:defRPr>
                  <a:solidFill>
                    <a:srgbClr val="FFFFFF"/>
                  </a:solidFill>
                </a:defRPr>
              </a:pPr>
              <a:endParaRPr/>
            </a:p>
          </p:txBody>
        </p:sp>
      </p:grpSp>
      <p:pic>
        <p:nvPicPr>
          <p:cNvPr id="18" name="TinyPPT_22.png" descr="TinyPPT_22.png">
            <a:extLst>
              <a:ext uri="{FF2B5EF4-FFF2-40B4-BE49-F238E27FC236}">
                <a16:creationId xmlns:a16="http://schemas.microsoft.com/office/drawing/2014/main" id="{324C203C-2041-6FA5-33F6-37A88A322CCA}"/>
              </a:ext>
            </a:extLst>
          </p:cNvPr>
          <p:cNvPicPr>
            <a:picLocks noChangeAspect="1"/>
          </p:cNvPicPr>
          <p:nvPr/>
        </p:nvPicPr>
        <p:blipFill>
          <a:blip r:embed="rId3"/>
          <a:stretch>
            <a:fillRect/>
          </a:stretch>
        </p:blipFill>
        <p:spPr>
          <a:xfrm rot="13482123">
            <a:off x="5174572" y="4910474"/>
            <a:ext cx="2068860" cy="182753"/>
          </a:xfrm>
          <a:prstGeom prst="rect">
            <a:avLst/>
          </a:prstGeom>
          <a:ln w="12700">
            <a:miter lim="400000"/>
          </a:ln>
        </p:spPr>
      </p:pic>
      <p:pic>
        <p:nvPicPr>
          <p:cNvPr id="19" name="Shadows.png" descr="Shadows.png">
            <a:extLst>
              <a:ext uri="{FF2B5EF4-FFF2-40B4-BE49-F238E27FC236}">
                <a16:creationId xmlns:a16="http://schemas.microsoft.com/office/drawing/2014/main" id="{FC792D62-F681-E429-AA5E-2DDA0F405ABD}"/>
              </a:ext>
            </a:extLst>
          </p:cNvPr>
          <p:cNvPicPr>
            <a:picLocks noChangeAspect="1"/>
          </p:cNvPicPr>
          <p:nvPr/>
        </p:nvPicPr>
        <p:blipFill>
          <a:blip r:embed="rId4">
            <a:alphaModFix amt="64876"/>
          </a:blip>
          <a:srcRect l="28378" t="23948" r="9466"/>
          <a:stretch>
            <a:fillRect/>
          </a:stretch>
        </p:blipFill>
        <p:spPr>
          <a:xfrm>
            <a:off x="5561817" y="3240426"/>
            <a:ext cx="4554926" cy="764059"/>
          </a:xfrm>
          <a:prstGeom prst="rect">
            <a:avLst/>
          </a:prstGeom>
          <a:ln w="12700">
            <a:miter lim="400000"/>
          </a:ln>
        </p:spPr>
      </p:pic>
      <p:pic>
        <p:nvPicPr>
          <p:cNvPr id="20" name="Shadows.png" descr="Shadows.png">
            <a:extLst>
              <a:ext uri="{FF2B5EF4-FFF2-40B4-BE49-F238E27FC236}">
                <a16:creationId xmlns:a16="http://schemas.microsoft.com/office/drawing/2014/main" id="{801F6126-34FE-9803-7931-132F16C5B621}"/>
              </a:ext>
            </a:extLst>
          </p:cNvPr>
          <p:cNvPicPr>
            <a:picLocks noChangeAspect="1"/>
          </p:cNvPicPr>
          <p:nvPr/>
        </p:nvPicPr>
        <p:blipFill>
          <a:blip r:embed="rId4">
            <a:alphaModFix amt="64876"/>
          </a:blip>
          <a:srcRect l="28378" t="23948" r="9466"/>
          <a:stretch>
            <a:fillRect/>
          </a:stretch>
        </p:blipFill>
        <p:spPr>
          <a:xfrm flipH="1">
            <a:off x="3387001" y="2011857"/>
            <a:ext cx="4554926" cy="764059"/>
          </a:xfrm>
          <a:prstGeom prst="rect">
            <a:avLst/>
          </a:prstGeom>
          <a:ln w="12700">
            <a:miter lim="400000"/>
          </a:ln>
        </p:spPr>
      </p:pic>
      <p:pic>
        <p:nvPicPr>
          <p:cNvPr id="21" name="TinyPPT_2019.png" descr="TinyPPT_2019.png">
            <a:extLst>
              <a:ext uri="{FF2B5EF4-FFF2-40B4-BE49-F238E27FC236}">
                <a16:creationId xmlns:a16="http://schemas.microsoft.com/office/drawing/2014/main" id="{8E5319D6-D9E5-96FD-4472-47DF000C206B}"/>
              </a:ext>
            </a:extLst>
          </p:cNvPr>
          <p:cNvPicPr>
            <a:picLocks noChangeAspect="1"/>
          </p:cNvPicPr>
          <p:nvPr/>
        </p:nvPicPr>
        <p:blipFill>
          <a:blip r:embed="rId5">
            <a:alphaModFix amt="64876"/>
          </a:blip>
          <a:srcRect l="29878" t="18035"/>
          <a:stretch>
            <a:fillRect/>
          </a:stretch>
        </p:blipFill>
        <p:spPr>
          <a:xfrm flipH="1">
            <a:off x="3138999" y="4473279"/>
            <a:ext cx="3588252" cy="786023"/>
          </a:xfrm>
          <a:prstGeom prst="rect">
            <a:avLst/>
          </a:prstGeom>
          <a:ln w="12700">
            <a:miter lim="400000"/>
          </a:ln>
        </p:spPr>
      </p:pic>
      <p:sp>
        <p:nvSpPr>
          <p:cNvPr id="23" name="TextBox 52">
            <a:extLst>
              <a:ext uri="{FF2B5EF4-FFF2-40B4-BE49-F238E27FC236}">
                <a16:creationId xmlns:a16="http://schemas.microsoft.com/office/drawing/2014/main" id="{CA8CFA38-AE0C-F328-E115-40DD7B461523}"/>
              </a:ext>
            </a:extLst>
          </p:cNvPr>
          <p:cNvSpPr txBox="1"/>
          <p:nvPr/>
        </p:nvSpPr>
        <p:spPr>
          <a:xfrm>
            <a:off x="4807133" y="1109700"/>
            <a:ext cx="1202432"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fr-FR" sz="3200" dirty="0">
                <a:latin typeface="Averia" panose="02000603000000000004" pitchFamily="2" charset="0"/>
              </a:rPr>
              <a:t>Qui</a:t>
            </a:r>
            <a:endParaRPr sz="3200" dirty="0">
              <a:latin typeface="Averia" panose="02000603000000000004" pitchFamily="2" charset="0"/>
            </a:endParaRPr>
          </a:p>
        </p:txBody>
      </p:sp>
      <p:sp>
        <p:nvSpPr>
          <p:cNvPr id="25" name="TextBox 52">
            <a:extLst>
              <a:ext uri="{FF2B5EF4-FFF2-40B4-BE49-F238E27FC236}">
                <a16:creationId xmlns:a16="http://schemas.microsoft.com/office/drawing/2014/main" id="{72965940-251E-6FC6-FFEB-A1F646C46FD2}"/>
              </a:ext>
            </a:extLst>
          </p:cNvPr>
          <p:cNvSpPr txBox="1"/>
          <p:nvPr/>
        </p:nvSpPr>
        <p:spPr>
          <a:xfrm>
            <a:off x="7338401" y="2318399"/>
            <a:ext cx="1302904"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fr-FR" sz="3200" dirty="0">
                <a:latin typeface="Averia" panose="02000603000000000004" pitchFamily="2" charset="0"/>
              </a:rPr>
              <a:t>Quand</a:t>
            </a:r>
            <a:endParaRPr dirty="0">
              <a:latin typeface="Averia" panose="02000603000000000004" pitchFamily="2" charset="0"/>
            </a:endParaRPr>
          </a:p>
        </p:txBody>
      </p:sp>
      <p:sp>
        <p:nvSpPr>
          <p:cNvPr id="27" name="TextBox 52">
            <a:extLst>
              <a:ext uri="{FF2B5EF4-FFF2-40B4-BE49-F238E27FC236}">
                <a16:creationId xmlns:a16="http://schemas.microsoft.com/office/drawing/2014/main" id="{7ED8F0CA-6DDE-88C3-8E5E-9B59DF6F7DAD}"/>
              </a:ext>
            </a:extLst>
          </p:cNvPr>
          <p:cNvSpPr txBox="1"/>
          <p:nvPr/>
        </p:nvSpPr>
        <p:spPr>
          <a:xfrm>
            <a:off x="4644247" y="3589133"/>
            <a:ext cx="15687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fr-FR" sz="2400" dirty="0">
                <a:latin typeface="Averia" panose="02000603000000000004" pitchFamily="2" charset="0"/>
              </a:rPr>
              <a:t>Pourquoi</a:t>
            </a:r>
            <a:r>
              <a:rPr lang="fr-FR" dirty="0"/>
              <a:t>  </a:t>
            </a:r>
            <a:r>
              <a:rPr lang="fr-FR" sz="2400" dirty="0">
                <a:latin typeface="Averia" panose="02000603000000000004" pitchFamily="2" charset="0"/>
              </a:rPr>
              <a:t>?</a:t>
            </a:r>
            <a:r>
              <a:rPr sz="2400" dirty="0">
                <a:latin typeface="Averia" panose="02000603000000000004" pitchFamily="2" charset="0"/>
              </a:rPr>
              <a:t> </a:t>
            </a:r>
            <a:r>
              <a:rPr dirty="0"/>
              <a:t>    </a:t>
            </a:r>
          </a:p>
        </p:txBody>
      </p:sp>
      <p:sp>
        <p:nvSpPr>
          <p:cNvPr id="29" name="TextBox 52">
            <a:extLst>
              <a:ext uri="{FF2B5EF4-FFF2-40B4-BE49-F238E27FC236}">
                <a16:creationId xmlns:a16="http://schemas.microsoft.com/office/drawing/2014/main" id="{4C06E033-55DD-EBF3-B685-B0733167EBA1}"/>
              </a:ext>
            </a:extLst>
          </p:cNvPr>
          <p:cNvSpPr txBox="1"/>
          <p:nvPr/>
        </p:nvSpPr>
        <p:spPr>
          <a:xfrm>
            <a:off x="7341164" y="4702848"/>
            <a:ext cx="1466541"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r>
              <a:rPr lang="fr-FR" sz="2400" dirty="0">
                <a:latin typeface="Averia" panose="02000603000000000004" pitchFamily="2" charset="0"/>
              </a:rPr>
              <a:t>Quels retours ?</a:t>
            </a:r>
            <a:endParaRPr sz="2400" dirty="0">
              <a:latin typeface="Averia" panose="02000603000000000004" pitchFamily="2" charset="0"/>
            </a:endParaRPr>
          </a:p>
        </p:txBody>
      </p:sp>
      <p:sp>
        <p:nvSpPr>
          <p:cNvPr id="31" name="Freeform 9">
            <a:extLst>
              <a:ext uri="{FF2B5EF4-FFF2-40B4-BE49-F238E27FC236}">
                <a16:creationId xmlns:a16="http://schemas.microsoft.com/office/drawing/2014/main" id="{3BDA776C-3380-95D7-CCF6-74120211DDAC}"/>
              </a:ext>
            </a:extLst>
          </p:cNvPr>
          <p:cNvSpPr/>
          <p:nvPr/>
        </p:nvSpPr>
        <p:spPr>
          <a:xfrm>
            <a:off x="6343057" y="3605925"/>
            <a:ext cx="502326" cy="546004"/>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32" name="Freeform 12">
            <a:extLst>
              <a:ext uri="{FF2B5EF4-FFF2-40B4-BE49-F238E27FC236}">
                <a16:creationId xmlns:a16="http://schemas.microsoft.com/office/drawing/2014/main" id="{4A8F91FA-5B79-827A-74B5-3B666A06E0FB}"/>
              </a:ext>
            </a:extLst>
          </p:cNvPr>
          <p:cNvSpPr/>
          <p:nvPr/>
        </p:nvSpPr>
        <p:spPr>
          <a:xfrm>
            <a:off x="6729002" y="4825088"/>
            <a:ext cx="422145" cy="528769"/>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33" name="Freeform 16">
            <a:extLst>
              <a:ext uri="{FF2B5EF4-FFF2-40B4-BE49-F238E27FC236}">
                <a16:creationId xmlns:a16="http://schemas.microsoft.com/office/drawing/2014/main" id="{4E6DF343-4354-1979-B620-D684B5082CC0}"/>
              </a:ext>
            </a:extLst>
          </p:cNvPr>
          <p:cNvSpPr/>
          <p:nvPr/>
        </p:nvSpPr>
        <p:spPr>
          <a:xfrm>
            <a:off x="6287560" y="1155320"/>
            <a:ext cx="447197" cy="49864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34" name="Freeform 17">
            <a:extLst>
              <a:ext uri="{FF2B5EF4-FFF2-40B4-BE49-F238E27FC236}">
                <a16:creationId xmlns:a16="http://schemas.microsoft.com/office/drawing/2014/main" id="{08F5B6B8-29AE-F062-584E-21854034A755}"/>
              </a:ext>
            </a:extLst>
          </p:cNvPr>
          <p:cNvSpPr/>
          <p:nvPr/>
        </p:nvSpPr>
        <p:spPr>
          <a:xfrm>
            <a:off x="6743838" y="2422024"/>
            <a:ext cx="420191" cy="425094"/>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36" name="TextBox 52">
            <a:extLst>
              <a:ext uri="{FF2B5EF4-FFF2-40B4-BE49-F238E27FC236}">
                <a16:creationId xmlns:a16="http://schemas.microsoft.com/office/drawing/2014/main" id="{3FA13161-5507-5366-4D0E-A72032F92B6C}"/>
              </a:ext>
            </a:extLst>
          </p:cNvPr>
          <p:cNvSpPr txBox="1"/>
          <p:nvPr/>
        </p:nvSpPr>
        <p:spPr>
          <a:xfrm>
            <a:off x="3884019" y="986695"/>
            <a:ext cx="760228" cy="81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500">
                <a:solidFill>
                  <a:srgbClr val="FFFFFF"/>
                </a:solidFill>
                <a:latin typeface="Bellota Regular"/>
                <a:ea typeface="Bellota Regular"/>
                <a:cs typeface="Bellota Regular"/>
                <a:sym typeface="Bellota Regular"/>
              </a:defRPr>
            </a:lvl1pPr>
          </a:lstStyle>
          <a:p>
            <a:r>
              <a:rPr dirty="0">
                <a:latin typeface="Averia" panose="02000603000000000004" pitchFamily="2" charset="0"/>
              </a:rPr>
              <a:t>01</a:t>
            </a:r>
          </a:p>
        </p:txBody>
      </p:sp>
      <p:sp>
        <p:nvSpPr>
          <p:cNvPr id="38" name="TextBox 52">
            <a:extLst>
              <a:ext uri="{FF2B5EF4-FFF2-40B4-BE49-F238E27FC236}">
                <a16:creationId xmlns:a16="http://schemas.microsoft.com/office/drawing/2014/main" id="{1EE6F39D-C181-3803-33DF-3B6AB63BC128}"/>
              </a:ext>
            </a:extLst>
          </p:cNvPr>
          <p:cNvSpPr txBox="1"/>
          <p:nvPr/>
        </p:nvSpPr>
        <p:spPr>
          <a:xfrm>
            <a:off x="8960821" y="2228203"/>
            <a:ext cx="795862" cy="81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500">
                <a:solidFill>
                  <a:srgbClr val="FFFFFF"/>
                </a:solidFill>
                <a:latin typeface="Bellota Regular"/>
                <a:ea typeface="Bellota Regular"/>
                <a:cs typeface="Bellota Regular"/>
                <a:sym typeface="Bellota Regular"/>
              </a:defRPr>
            </a:lvl1pPr>
          </a:lstStyle>
          <a:p>
            <a:r>
              <a:rPr dirty="0">
                <a:latin typeface="Averia" panose="02000603000000000004" pitchFamily="2" charset="0"/>
              </a:rPr>
              <a:t>02</a:t>
            </a:r>
          </a:p>
        </p:txBody>
      </p:sp>
      <p:sp>
        <p:nvSpPr>
          <p:cNvPr id="40" name="TextBox 52">
            <a:extLst>
              <a:ext uri="{FF2B5EF4-FFF2-40B4-BE49-F238E27FC236}">
                <a16:creationId xmlns:a16="http://schemas.microsoft.com/office/drawing/2014/main" id="{7EED22B5-85CF-AC6C-5C88-8DA4239F0C5B}"/>
              </a:ext>
            </a:extLst>
          </p:cNvPr>
          <p:cNvSpPr txBox="1"/>
          <p:nvPr/>
        </p:nvSpPr>
        <p:spPr>
          <a:xfrm>
            <a:off x="3868957" y="3449779"/>
            <a:ext cx="795862" cy="81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500">
                <a:solidFill>
                  <a:srgbClr val="FFFFFF"/>
                </a:solidFill>
                <a:latin typeface="Bellota Regular"/>
                <a:ea typeface="Bellota Regular"/>
                <a:cs typeface="Bellota Regular"/>
                <a:sym typeface="Bellota Regular"/>
              </a:defRPr>
            </a:lvl1pPr>
          </a:lstStyle>
          <a:p>
            <a:r>
              <a:rPr dirty="0">
                <a:latin typeface="Averia" panose="02000603000000000004" pitchFamily="2" charset="0"/>
              </a:rPr>
              <a:t>03</a:t>
            </a:r>
          </a:p>
        </p:txBody>
      </p:sp>
      <p:sp>
        <p:nvSpPr>
          <p:cNvPr id="42" name="TextBox 52">
            <a:extLst>
              <a:ext uri="{FF2B5EF4-FFF2-40B4-BE49-F238E27FC236}">
                <a16:creationId xmlns:a16="http://schemas.microsoft.com/office/drawing/2014/main" id="{2A7DC7CE-F874-6F2D-E695-6D0406D85B69}"/>
              </a:ext>
            </a:extLst>
          </p:cNvPr>
          <p:cNvSpPr txBox="1"/>
          <p:nvPr/>
        </p:nvSpPr>
        <p:spPr>
          <a:xfrm>
            <a:off x="8950328" y="4681801"/>
            <a:ext cx="960037" cy="81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500">
                <a:solidFill>
                  <a:srgbClr val="FFFFFF"/>
                </a:solidFill>
                <a:latin typeface="Bellota Regular"/>
                <a:ea typeface="Bellota Regular"/>
                <a:cs typeface="Bellota Regular"/>
                <a:sym typeface="Bellota Regular"/>
              </a:defRPr>
            </a:lvl1pPr>
          </a:lstStyle>
          <a:p>
            <a:r>
              <a:rPr dirty="0">
                <a:latin typeface="Averia" panose="02000603000000000004" pitchFamily="2" charset="0"/>
              </a:rPr>
              <a:t>04</a:t>
            </a:r>
          </a:p>
        </p:txBody>
      </p:sp>
      <p:sp>
        <p:nvSpPr>
          <p:cNvPr id="45" name="Rectangle : coins arrondis 44">
            <a:extLst>
              <a:ext uri="{FF2B5EF4-FFF2-40B4-BE49-F238E27FC236}">
                <a16:creationId xmlns:a16="http://schemas.microsoft.com/office/drawing/2014/main" id="{45DA25B2-A342-AC04-AEB2-8CF1F8AD3392}"/>
              </a:ext>
            </a:extLst>
          </p:cNvPr>
          <p:cNvSpPr/>
          <p:nvPr/>
        </p:nvSpPr>
        <p:spPr>
          <a:xfrm>
            <a:off x="513281" y="861417"/>
            <a:ext cx="2823863" cy="1021015"/>
          </a:xfrm>
          <a:prstGeom prst="roundRect">
            <a:avLst/>
          </a:prstGeom>
          <a:gradFill flip="none" rotWithShape="1">
            <a:gsLst>
              <a:gs pos="0">
                <a:srgbClr val="24B901">
                  <a:shade val="30000"/>
                  <a:satMod val="115000"/>
                </a:srgbClr>
              </a:gs>
              <a:gs pos="50000">
                <a:srgbClr val="24B901">
                  <a:shade val="67500"/>
                  <a:satMod val="115000"/>
                </a:srgbClr>
              </a:gs>
              <a:gs pos="100000">
                <a:srgbClr val="24B901">
                  <a:shade val="100000"/>
                  <a:satMod val="115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Tous les élèves de toutes les écoles de France.</a:t>
            </a:r>
          </a:p>
        </p:txBody>
      </p:sp>
      <p:sp>
        <p:nvSpPr>
          <p:cNvPr id="46" name="Flèche : courbe vers le bas 45">
            <a:extLst>
              <a:ext uri="{FF2B5EF4-FFF2-40B4-BE49-F238E27FC236}">
                <a16:creationId xmlns:a16="http://schemas.microsoft.com/office/drawing/2014/main" id="{EC63B4A8-B487-2304-0A14-70CFBD709C4F}"/>
              </a:ext>
            </a:extLst>
          </p:cNvPr>
          <p:cNvSpPr/>
          <p:nvPr/>
        </p:nvSpPr>
        <p:spPr>
          <a:xfrm flipH="1">
            <a:off x="1983294" y="151361"/>
            <a:ext cx="2273745" cy="583103"/>
          </a:xfrm>
          <a:prstGeom prst="curvedDownArrow">
            <a:avLst/>
          </a:prstGeom>
          <a:solidFill>
            <a:srgbClr val="24B90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 coins arrondis 46">
            <a:extLst>
              <a:ext uri="{FF2B5EF4-FFF2-40B4-BE49-F238E27FC236}">
                <a16:creationId xmlns:a16="http://schemas.microsoft.com/office/drawing/2014/main" id="{4AFDD3A4-CE0D-90EC-0251-03172C3C0426}"/>
              </a:ext>
            </a:extLst>
          </p:cNvPr>
          <p:cNvSpPr/>
          <p:nvPr/>
        </p:nvSpPr>
        <p:spPr>
          <a:xfrm>
            <a:off x="9010516" y="833812"/>
            <a:ext cx="2775084" cy="1021015"/>
          </a:xfrm>
          <a:prstGeom prst="roundRect">
            <a:avLst/>
          </a:prstGeom>
          <a:gradFill flip="none" rotWithShape="1">
            <a:gsLst>
              <a:gs pos="0">
                <a:srgbClr val="FF0082">
                  <a:shade val="30000"/>
                  <a:satMod val="115000"/>
                </a:srgbClr>
              </a:gs>
              <a:gs pos="50000">
                <a:srgbClr val="FF0082">
                  <a:shade val="67500"/>
                  <a:satMod val="115000"/>
                </a:srgbClr>
              </a:gs>
              <a:gs pos="100000">
                <a:srgbClr val="FF0082">
                  <a:shade val="100000"/>
                  <a:satMod val="115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Du 8 au 20 septembre 2025</a:t>
            </a:r>
          </a:p>
        </p:txBody>
      </p:sp>
      <p:sp>
        <p:nvSpPr>
          <p:cNvPr id="49" name="Rectangle : coins arrondis 48">
            <a:extLst>
              <a:ext uri="{FF2B5EF4-FFF2-40B4-BE49-F238E27FC236}">
                <a16:creationId xmlns:a16="http://schemas.microsoft.com/office/drawing/2014/main" id="{6A24A5D8-F434-609C-42BC-D57FC710A395}"/>
              </a:ext>
            </a:extLst>
          </p:cNvPr>
          <p:cNvSpPr/>
          <p:nvPr/>
        </p:nvSpPr>
        <p:spPr>
          <a:xfrm>
            <a:off x="302623" y="2667348"/>
            <a:ext cx="3192061" cy="4121993"/>
          </a:xfrm>
          <a:prstGeom prst="roundRect">
            <a:avLst/>
          </a:prstGeom>
          <a:gradFill flip="none" rotWithShape="1">
            <a:gsLst>
              <a:gs pos="0">
                <a:srgbClr val="FF9519">
                  <a:shade val="30000"/>
                  <a:satMod val="115000"/>
                </a:srgbClr>
              </a:gs>
              <a:gs pos="50000">
                <a:srgbClr val="FF9519">
                  <a:shade val="67500"/>
                  <a:satMod val="115000"/>
                </a:srgbClr>
              </a:gs>
              <a:gs pos="100000">
                <a:srgbClr val="FF9519">
                  <a:shade val="100000"/>
                  <a:satMod val="115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fr-FR" sz="2000" dirty="0">
                <a:latin typeface="Averia" panose="02000603000000000004" pitchFamily="2" charset="0"/>
              </a:rPr>
              <a:t>Point de départ pour évaluer l’enfant et différencier au mieux.</a:t>
            </a:r>
          </a:p>
          <a:p>
            <a:pPr marL="285750" indent="-285750" algn="just">
              <a:buFont typeface="Wingdings" panose="05000000000000000000" pitchFamily="2" charset="2"/>
              <a:buChar char="v"/>
            </a:pPr>
            <a:r>
              <a:rPr lang="fr-FR" sz="2000" dirty="0">
                <a:latin typeface="Averia" panose="02000603000000000004" pitchFamily="2" charset="0"/>
              </a:rPr>
              <a:t>Un point de comparaison entre toutes les écoles de France.</a:t>
            </a:r>
          </a:p>
          <a:p>
            <a:pPr marL="285750" indent="-285750" algn="just">
              <a:buFont typeface="Wingdings" panose="05000000000000000000" pitchFamily="2" charset="2"/>
              <a:buChar char="v"/>
            </a:pPr>
            <a:r>
              <a:rPr lang="fr-FR" sz="2000" dirty="0">
                <a:latin typeface="Averia" panose="02000603000000000004" pitchFamily="2" charset="0"/>
              </a:rPr>
              <a:t>Un axe de travail sur le réseau pour améliorer la coopération entre écoles.</a:t>
            </a:r>
          </a:p>
        </p:txBody>
      </p:sp>
      <p:sp>
        <p:nvSpPr>
          <p:cNvPr id="50" name="Flèche : courbe vers le bas 49">
            <a:extLst>
              <a:ext uri="{FF2B5EF4-FFF2-40B4-BE49-F238E27FC236}">
                <a16:creationId xmlns:a16="http://schemas.microsoft.com/office/drawing/2014/main" id="{D443155B-B296-4C21-ECC5-52D262C26B9B}"/>
              </a:ext>
            </a:extLst>
          </p:cNvPr>
          <p:cNvSpPr/>
          <p:nvPr/>
        </p:nvSpPr>
        <p:spPr>
          <a:xfrm rot="19207987" flipV="1">
            <a:off x="9995935" y="2218222"/>
            <a:ext cx="1407537" cy="579617"/>
          </a:xfrm>
          <a:prstGeom prst="curvedDownArrow">
            <a:avLst/>
          </a:prstGeom>
          <a:solidFill>
            <a:srgbClr val="24B90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 coins arrondis 50">
            <a:extLst>
              <a:ext uri="{FF2B5EF4-FFF2-40B4-BE49-F238E27FC236}">
                <a16:creationId xmlns:a16="http://schemas.microsoft.com/office/drawing/2014/main" id="{884AFFB7-801B-B8F7-6037-BFE2E613758D}"/>
              </a:ext>
            </a:extLst>
          </p:cNvPr>
          <p:cNvSpPr/>
          <p:nvPr/>
        </p:nvSpPr>
        <p:spPr>
          <a:xfrm>
            <a:off x="3632572" y="5821742"/>
            <a:ext cx="8457827" cy="940454"/>
          </a:xfrm>
          <a:prstGeom prst="roundRect">
            <a:avLst/>
          </a:prstGeom>
          <a:gradFill flip="none" rotWithShape="1">
            <a:gsLst>
              <a:gs pos="0">
                <a:srgbClr val="FF0082">
                  <a:shade val="30000"/>
                  <a:satMod val="115000"/>
                </a:srgbClr>
              </a:gs>
              <a:gs pos="50000">
                <a:srgbClr val="FF0082">
                  <a:shade val="67500"/>
                  <a:satMod val="115000"/>
                </a:srgbClr>
              </a:gs>
              <a:gs pos="100000">
                <a:srgbClr val="FF0082">
                  <a:shade val="100000"/>
                  <a:satMod val="115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dirty="0">
                <a:latin typeface="Averia" panose="02000603000000000004" pitchFamily="2" charset="0"/>
              </a:rPr>
              <a:t>Un rendez-vous individuel sur les résultats de votre enfant (inscrivez vous) et travaillez sur </a:t>
            </a:r>
            <a:r>
              <a:rPr lang="fr-FR" sz="2200" dirty="0" err="1">
                <a:latin typeface="Averia" panose="02000603000000000004" pitchFamily="2" charset="0"/>
              </a:rPr>
              <a:t>commnt</a:t>
            </a:r>
            <a:r>
              <a:rPr lang="fr-FR" sz="2200" dirty="0">
                <a:latin typeface="Averia" panose="02000603000000000004" pitchFamily="2" charset="0"/>
              </a:rPr>
              <a:t> faire les devoirs à la maison.</a:t>
            </a:r>
          </a:p>
        </p:txBody>
      </p:sp>
      <p:sp>
        <p:nvSpPr>
          <p:cNvPr id="52" name="Flèche : courbe vers le bas 51">
            <a:extLst>
              <a:ext uri="{FF2B5EF4-FFF2-40B4-BE49-F238E27FC236}">
                <a16:creationId xmlns:a16="http://schemas.microsoft.com/office/drawing/2014/main" id="{8EE78142-1B61-F662-ADE9-470868A714FC}"/>
              </a:ext>
            </a:extLst>
          </p:cNvPr>
          <p:cNvSpPr/>
          <p:nvPr/>
        </p:nvSpPr>
        <p:spPr>
          <a:xfrm rot="12081946" flipV="1">
            <a:off x="3196543" y="2379846"/>
            <a:ext cx="1407537" cy="579617"/>
          </a:xfrm>
          <a:prstGeom prst="curvedDownArrow">
            <a:avLst/>
          </a:prstGeom>
          <a:solidFill>
            <a:srgbClr val="24B90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Flèche : courbe vers le bas 52">
            <a:extLst>
              <a:ext uri="{FF2B5EF4-FFF2-40B4-BE49-F238E27FC236}">
                <a16:creationId xmlns:a16="http://schemas.microsoft.com/office/drawing/2014/main" id="{B041E603-55AB-D3B0-E4FD-1DE2147E9707}"/>
              </a:ext>
            </a:extLst>
          </p:cNvPr>
          <p:cNvSpPr/>
          <p:nvPr/>
        </p:nvSpPr>
        <p:spPr>
          <a:xfrm rot="13616133" flipH="1" flipV="1">
            <a:off x="9892425" y="4777848"/>
            <a:ext cx="1506987" cy="579617"/>
          </a:xfrm>
          <a:prstGeom prst="curvedDownArrow">
            <a:avLst/>
          </a:prstGeom>
          <a:solidFill>
            <a:srgbClr val="24B90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Rectangle : coins arrondis 53">
            <a:hlinkClick r:id="rId6" action="ppaction://hlinksldjump"/>
            <a:extLst>
              <a:ext uri="{FF2B5EF4-FFF2-40B4-BE49-F238E27FC236}">
                <a16:creationId xmlns:a16="http://schemas.microsoft.com/office/drawing/2014/main" id="{BF55F4C0-0AC3-BA38-DD7D-637FD927F054}"/>
              </a:ext>
            </a:extLst>
          </p:cNvPr>
          <p:cNvSpPr/>
          <p:nvPr/>
        </p:nvSpPr>
        <p:spPr>
          <a:xfrm>
            <a:off x="8969296" y="115878"/>
            <a:ext cx="308082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pic>
        <p:nvPicPr>
          <p:cNvPr id="55" name="Picture 4" descr="robinet ">
            <a:extLst>
              <a:ext uri="{FF2B5EF4-FFF2-40B4-BE49-F238E27FC236}">
                <a16:creationId xmlns:a16="http://schemas.microsoft.com/office/drawing/2014/main" id="{3F9E40DD-BD7A-243F-B8A9-3EEB1D89CB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9785" y="324569"/>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6"/>
                                        </p:tgtEl>
                                        <p:attrNameLst>
                                          <p:attrName>style.visibility</p:attrName>
                                        </p:attrNameLst>
                                      </p:cBhvr>
                                      <p:to>
                                        <p:strVal val="visible"/>
                                      </p:to>
                                    </p:set>
                                    <p:animEffect transition="in" filter="wipe(right)">
                                      <p:cBhvr>
                                        <p:cTn id="7" dur="600"/>
                                        <p:tgtEl>
                                          <p:spTgt spid="6"/>
                                        </p:tgtEl>
                                      </p:cBhvr>
                                    </p:animEffect>
                                  </p:childTnLst>
                                </p:cTn>
                              </p:par>
                            </p:childTnLst>
                          </p:cTn>
                        </p:par>
                        <p:par>
                          <p:cTn id="8" fill="hold">
                            <p:stCondLst>
                              <p:cond delay="600"/>
                            </p:stCondLst>
                            <p:childTnLst>
                              <p:par>
                                <p:cTn id="9" presetID="22" presetClass="entr" presetSubtype="2" fill="hold" grpId="0" nodeType="afterEffect">
                                  <p:stCondLst>
                                    <p:cond delay="0"/>
                                  </p:stCondLst>
                                  <p:iterate>
                                    <p:tmAbs val="0"/>
                                  </p:iterate>
                                  <p:childTnLst>
                                    <p:set>
                                      <p:cBhvr>
                                        <p:cTn id="10" fill="hold"/>
                                        <p:tgtEl>
                                          <p:spTgt spid="3"/>
                                        </p:tgtEl>
                                        <p:attrNameLst>
                                          <p:attrName>style.visibility</p:attrName>
                                        </p:attrNameLst>
                                      </p:cBhvr>
                                      <p:to>
                                        <p:strVal val="visible"/>
                                      </p:to>
                                    </p:set>
                                    <p:animEffect transition="in" filter="wipe(right)">
                                      <p:cBhvr>
                                        <p:cTn id="11" dur="600"/>
                                        <p:tgtEl>
                                          <p:spTgt spid="3"/>
                                        </p:tgtEl>
                                      </p:cBhvr>
                                    </p:animEffect>
                                  </p:childTnLst>
                                </p:cTn>
                              </p:par>
                            </p:childTnLst>
                          </p:cTn>
                        </p:par>
                        <p:par>
                          <p:cTn id="12" fill="hold">
                            <p:stCondLst>
                              <p:cond delay="1200"/>
                            </p:stCondLst>
                            <p:childTnLst>
                              <p:par>
                                <p:cTn id="13" presetID="22" presetClass="entr" presetSubtype="2" fill="hold" grpId="0" nodeType="afterEffect">
                                  <p:stCondLst>
                                    <p:cond delay="0"/>
                                  </p:stCondLst>
                                  <p:iterate>
                                    <p:tmAbs val="0"/>
                                  </p:iterate>
                                  <p:childTnLst>
                                    <p:set>
                                      <p:cBhvr>
                                        <p:cTn id="14" fill="hold"/>
                                        <p:tgtEl>
                                          <p:spTgt spid="20"/>
                                        </p:tgtEl>
                                        <p:attrNameLst>
                                          <p:attrName>style.visibility</p:attrName>
                                        </p:attrNameLst>
                                      </p:cBhvr>
                                      <p:to>
                                        <p:strVal val="visible"/>
                                      </p:to>
                                    </p:set>
                                    <p:animEffect transition="in" filter="wipe(right)">
                                      <p:cBhvr>
                                        <p:cTn id="15" dur="600"/>
                                        <p:tgtEl>
                                          <p:spTgt spid="20"/>
                                        </p:tgtEl>
                                      </p:cBhvr>
                                    </p:animEffect>
                                  </p:childTnLst>
                                </p:cTn>
                              </p:par>
                            </p:childTnLst>
                          </p:cTn>
                        </p:par>
                        <p:par>
                          <p:cTn id="16" fill="hold">
                            <p:stCondLst>
                              <p:cond delay="1800"/>
                            </p:stCondLst>
                            <p:childTnLst>
                              <p:par>
                                <p:cTn id="17" presetID="22" presetClass="entr" presetSubtype="8"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wipe(left)">
                                      <p:cBhvr>
                                        <p:cTn id="19" dur="4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iterate>
                                    <p:tmAbs val="0"/>
                                  </p:iterate>
                                  <p:childTnLst>
                                    <p:set>
                                      <p:cBhvr>
                                        <p:cTn id="23" fill="hold"/>
                                        <p:tgtEl>
                                          <p:spTgt spid="10"/>
                                        </p:tgtEl>
                                        <p:attrNameLst>
                                          <p:attrName>style.visibility</p:attrName>
                                        </p:attrNameLst>
                                      </p:cBhvr>
                                      <p:to>
                                        <p:strVal val="visible"/>
                                      </p:to>
                                    </p:set>
                                    <p:animEffect transition="in" filter="wipe(right)">
                                      <p:cBhvr>
                                        <p:cTn id="24" dur="600"/>
                                        <p:tgtEl>
                                          <p:spTgt spid="10"/>
                                        </p:tgtEl>
                                      </p:cBhvr>
                                    </p:animEffect>
                                  </p:childTnLst>
                                </p:cTn>
                              </p:par>
                            </p:childTnLst>
                          </p:cTn>
                        </p:par>
                        <p:par>
                          <p:cTn id="25" fill="hold">
                            <p:stCondLst>
                              <p:cond delay="600"/>
                            </p:stCondLst>
                            <p:childTnLst>
                              <p:par>
                                <p:cTn id="26" presetID="22" presetClass="entr" presetSubtype="8" fill="hold" grpId="0" nodeType="afterEffect">
                                  <p:stCondLst>
                                    <p:cond delay="0"/>
                                  </p:stCondLst>
                                  <p:iterate>
                                    <p:tmAbs val="0"/>
                                  </p:iterate>
                                  <p:childTnLst>
                                    <p:set>
                                      <p:cBhvr>
                                        <p:cTn id="27" fill="hold"/>
                                        <p:tgtEl>
                                          <p:spTgt spid="7"/>
                                        </p:tgtEl>
                                        <p:attrNameLst>
                                          <p:attrName>style.visibility</p:attrName>
                                        </p:attrNameLst>
                                      </p:cBhvr>
                                      <p:to>
                                        <p:strVal val="visible"/>
                                      </p:to>
                                    </p:set>
                                    <p:animEffect transition="in" filter="wipe(left)">
                                      <p:cBhvr>
                                        <p:cTn id="28" dur="600"/>
                                        <p:tgtEl>
                                          <p:spTgt spid="7"/>
                                        </p:tgtEl>
                                      </p:cBhvr>
                                    </p:animEffect>
                                  </p:childTnLst>
                                </p:cTn>
                              </p:par>
                            </p:childTnLst>
                          </p:cTn>
                        </p:par>
                        <p:par>
                          <p:cTn id="29" fill="hold">
                            <p:stCondLst>
                              <p:cond delay="1200"/>
                            </p:stCondLst>
                            <p:childTnLst>
                              <p:par>
                                <p:cTn id="30" presetID="22" presetClass="entr" presetSubtype="8" fill="hold" grpId="0" nodeType="afterEffect">
                                  <p:stCondLst>
                                    <p:cond delay="0"/>
                                  </p:stCondLst>
                                  <p:iterate>
                                    <p:tmAbs val="0"/>
                                  </p:iterate>
                                  <p:childTnLst>
                                    <p:set>
                                      <p:cBhvr>
                                        <p:cTn id="31" fill="hold"/>
                                        <p:tgtEl>
                                          <p:spTgt spid="19"/>
                                        </p:tgtEl>
                                        <p:attrNameLst>
                                          <p:attrName>style.visibility</p:attrName>
                                        </p:attrNameLst>
                                      </p:cBhvr>
                                      <p:to>
                                        <p:strVal val="visible"/>
                                      </p:to>
                                    </p:set>
                                    <p:animEffect transition="in" filter="wipe(left)">
                                      <p:cBhvr>
                                        <p:cTn id="32" dur="600"/>
                                        <p:tgtEl>
                                          <p:spTgt spid="19"/>
                                        </p:tgtEl>
                                      </p:cBhvr>
                                    </p:animEffect>
                                  </p:childTnLst>
                                </p:cTn>
                              </p:par>
                            </p:childTnLst>
                          </p:cTn>
                        </p:par>
                        <p:par>
                          <p:cTn id="33" fill="hold">
                            <p:stCondLst>
                              <p:cond delay="1800"/>
                            </p:stCondLst>
                            <p:childTnLst>
                              <p:par>
                                <p:cTn id="34" presetID="22" presetClass="entr" presetSubtype="8" fill="hold" grpId="0" nodeType="afterEffect">
                                  <p:stCondLst>
                                    <p:cond delay="0"/>
                                  </p:stCondLst>
                                  <p:iterate>
                                    <p:tmAbs val="0"/>
                                  </p:iterate>
                                  <p:childTnLst>
                                    <p:set>
                                      <p:cBhvr>
                                        <p:cTn id="35" fill="hold"/>
                                        <p:tgtEl>
                                          <p:spTgt spid="25"/>
                                        </p:tgtEl>
                                        <p:attrNameLst>
                                          <p:attrName>style.visibility</p:attrName>
                                        </p:attrNameLst>
                                      </p:cBhvr>
                                      <p:to>
                                        <p:strVal val="visible"/>
                                      </p:to>
                                    </p:set>
                                    <p:animEffect transition="in" filter="wipe(left)">
                                      <p:cBhvr>
                                        <p:cTn id="36" dur="4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iterate>
                                    <p:tmAbs val="0"/>
                                  </p:iterate>
                                  <p:childTnLst>
                                    <p:set>
                                      <p:cBhvr>
                                        <p:cTn id="40" fill="hold"/>
                                        <p:tgtEl>
                                          <p:spTgt spid="14"/>
                                        </p:tgtEl>
                                        <p:attrNameLst>
                                          <p:attrName>style.visibility</p:attrName>
                                        </p:attrNameLst>
                                      </p:cBhvr>
                                      <p:to>
                                        <p:strVal val="visible"/>
                                      </p:to>
                                    </p:set>
                                    <p:animEffect transition="in" filter="wipe(right)">
                                      <p:cBhvr>
                                        <p:cTn id="41" dur="600"/>
                                        <p:tgtEl>
                                          <p:spTgt spid="14"/>
                                        </p:tgtEl>
                                      </p:cBhvr>
                                    </p:animEffect>
                                  </p:childTnLst>
                                </p:cTn>
                              </p:par>
                            </p:childTnLst>
                          </p:cTn>
                        </p:par>
                        <p:par>
                          <p:cTn id="42" fill="hold">
                            <p:stCondLst>
                              <p:cond delay="600"/>
                            </p:stCondLst>
                            <p:childTnLst>
                              <p:par>
                                <p:cTn id="43" presetID="22" presetClass="entr" presetSubtype="2" fill="hold" grpId="0" nodeType="afterEffect">
                                  <p:stCondLst>
                                    <p:cond delay="0"/>
                                  </p:stCondLst>
                                  <p:iterate>
                                    <p:tmAbs val="0"/>
                                  </p:iterate>
                                  <p:childTnLst>
                                    <p:set>
                                      <p:cBhvr>
                                        <p:cTn id="44" fill="hold"/>
                                        <p:tgtEl>
                                          <p:spTgt spid="11"/>
                                        </p:tgtEl>
                                        <p:attrNameLst>
                                          <p:attrName>style.visibility</p:attrName>
                                        </p:attrNameLst>
                                      </p:cBhvr>
                                      <p:to>
                                        <p:strVal val="visible"/>
                                      </p:to>
                                    </p:set>
                                    <p:animEffect transition="in" filter="wipe(right)">
                                      <p:cBhvr>
                                        <p:cTn id="45" dur="600"/>
                                        <p:tgtEl>
                                          <p:spTgt spid="11"/>
                                        </p:tgtEl>
                                      </p:cBhvr>
                                    </p:animEffect>
                                  </p:childTnLst>
                                </p:cTn>
                              </p:par>
                            </p:childTnLst>
                          </p:cTn>
                        </p:par>
                        <p:par>
                          <p:cTn id="46" fill="hold">
                            <p:stCondLst>
                              <p:cond delay="1200"/>
                            </p:stCondLst>
                            <p:childTnLst>
                              <p:par>
                                <p:cTn id="47" presetID="22" presetClass="entr" presetSubtype="2" fill="hold" grpId="0" nodeType="afterEffect">
                                  <p:stCondLst>
                                    <p:cond delay="0"/>
                                  </p:stCondLst>
                                  <p:iterate>
                                    <p:tmAbs val="0"/>
                                  </p:iterate>
                                  <p:childTnLst>
                                    <p:set>
                                      <p:cBhvr>
                                        <p:cTn id="48" fill="hold"/>
                                        <p:tgtEl>
                                          <p:spTgt spid="21"/>
                                        </p:tgtEl>
                                        <p:attrNameLst>
                                          <p:attrName>style.visibility</p:attrName>
                                        </p:attrNameLst>
                                      </p:cBhvr>
                                      <p:to>
                                        <p:strVal val="visible"/>
                                      </p:to>
                                    </p:set>
                                    <p:animEffect transition="in" filter="wipe(right)">
                                      <p:cBhvr>
                                        <p:cTn id="49" dur="600"/>
                                        <p:tgtEl>
                                          <p:spTgt spid="21"/>
                                        </p:tgtEl>
                                      </p:cBhvr>
                                    </p:animEffect>
                                  </p:childTnLst>
                                </p:cTn>
                              </p:par>
                            </p:childTnLst>
                          </p:cTn>
                        </p:par>
                        <p:par>
                          <p:cTn id="50" fill="hold">
                            <p:stCondLst>
                              <p:cond delay="1800"/>
                            </p:stCondLst>
                            <p:childTnLst>
                              <p:par>
                                <p:cTn id="51" presetID="22" presetClass="entr" presetSubtype="8" fill="hold" grpId="0" nodeType="afterEffect">
                                  <p:stCondLst>
                                    <p:cond delay="0"/>
                                  </p:stCondLst>
                                  <p:iterate>
                                    <p:tmAbs val="0"/>
                                  </p:iterate>
                                  <p:childTnLst>
                                    <p:set>
                                      <p:cBhvr>
                                        <p:cTn id="52" fill="hold"/>
                                        <p:tgtEl>
                                          <p:spTgt spid="27"/>
                                        </p:tgtEl>
                                        <p:attrNameLst>
                                          <p:attrName>style.visibility</p:attrName>
                                        </p:attrNameLst>
                                      </p:cBhvr>
                                      <p:to>
                                        <p:strVal val="visible"/>
                                      </p:to>
                                    </p:set>
                                    <p:animEffect transition="in" filter="wipe(left)">
                                      <p:cBhvr>
                                        <p:cTn id="53" dur="4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iterate>
                                    <p:tmAbs val="0"/>
                                  </p:iterate>
                                  <p:childTnLst>
                                    <p:set>
                                      <p:cBhvr>
                                        <p:cTn id="57" fill="hold"/>
                                        <p:tgtEl>
                                          <p:spTgt spid="18"/>
                                        </p:tgtEl>
                                        <p:attrNameLst>
                                          <p:attrName>style.visibility</p:attrName>
                                        </p:attrNameLst>
                                      </p:cBhvr>
                                      <p:to>
                                        <p:strVal val="visible"/>
                                      </p:to>
                                    </p:set>
                                    <p:animEffect transition="in" filter="wipe(right)">
                                      <p:cBhvr>
                                        <p:cTn id="58" dur="600"/>
                                        <p:tgtEl>
                                          <p:spTgt spid="18"/>
                                        </p:tgtEl>
                                      </p:cBhvr>
                                    </p:animEffect>
                                  </p:childTnLst>
                                </p:cTn>
                              </p:par>
                            </p:childTnLst>
                          </p:cTn>
                        </p:par>
                        <p:par>
                          <p:cTn id="59" fill="hold">
                            <p:stCondLst>
                              <p:cond delay="600"/>
                            </p:stCondLst>
                            <p:childTnLst>
                              <p:par>
                                <p:cTn id="60" presetID="22" presetClass="entr" presetSubtype="8" fill="hold" grpId="0" nodeType="afterEffect">
                                  <p:stCondLst>
                                    <p:cond delay="0"/>
                                  </p:stCondLst>
                                  <p:iterate>
                                    <p:tmAbs val="0"/>
                                  </p:iterate>
                                  <p:childTnLst>
                                    <p:set>
                                      <p:cBhvr>
                                        <p:cTn id="61" fill="hold"/>
                                        <p:tgtEl>
                                          <p:spTgt spid="15"/>
                                        </p:tgtEl>
                                        <p:attrNameLst>
                                          <p:attrName>style.visibility</p:attrName>
                                        </p:attrNameLst>
                                      </p:cBhvr>
                                      <p:to>
                                        <p:strVal val="visible"/>
                                      </p:to>
                                    </p:set>
                                    <p:animEffect transition="in" filter="wipe(left)">
                                      <p:cBhvr>
                                        <p:cTn id="62" dur="600"/>
                                        <p:tgtEl>
                                          <p:spTgt spid="15"/>
                                        </p:tgtEl>
                                      </p:cBhvr>
                                    </p:animEffect>
                                  </p:childTnLst>
                                </p:cTn>
                              </p:par>
                            </p:childTnLst>
                          </p:cTn>
                        </p:par>
                        <p:par>
                          <p:cTn id="63" fill="hold">
                            <p:stCondLst>
                              <p:cond delay="1200"/>
                            </p:stCondLst>
                            <p:childTnLst>
                              <p:par>
                                <p:cTn id="64" presetID="22" presetClass="entr" presetSubtype="8" fill="hold" grpId="0" nodeType="afterEffect">
                                  <p:stCondLst>
                                    <p:cond delay="0"/>
                                  </p:stCondLst>
                                  <p:iterate>
                                    <p:tmAbs val="0"/>
                                  </p:iterate>
                                  <p:childTnLst>
                                    <p:set>
                                      <p:cBhvr>
                                        <p:cTn id="65" fill="hold"/>
                                        <p:tgtEl>
                                          <p:spTgt spid="29"/>
                                        </p:tgtEl>
                                        <p:attrNameLst>
                                          <p:attrName>style.visibility</p:attrName>
                                        </p:attrNameLst>
                                      </p:cBhvr>
                                      <p:to>
                                        <p:strVal val="visible"/>
                                      </p:to>
                                    </p:set>
                                    <p:animEffect transition="in" filter="wipe(left)">
                                      <p:cBhvr>
                                        <p:cTn id="66" dur="400"/>
                                        <p:tgtEl>
                                          <p:spTgt spid="29"/>
                                        </p:tgtEl>
                                      </p:cBhvr>
                                    </p:animEffect>
                                  </p:childTnLst>
                                </p:cTn>
                              </p:par>
                            </p:childTnLst>
                          </p:cTn>
                        </p:par>
                        <p:par>
                          <p:cTn id="67" fill="hold">
                            <p:stCondLst>
                              <p:cond delay="1600"/>
                            </p:stCondLst>
                            <p:childTnLst>
                              <p:par>
                                <p:cTn id="68" presetID="4" presetClass="entr" presetSubtype="32" fill="hold" grpId="0" nodeType="afterEffect">
                                  <p:stCondLst>
                                    <p:cond delay="0"/>
                                  </p:stCondLst>
                                  <p:iterate>
                                    <p:tmAbs val="0"/>
                                  </p:iterate>
                                  <p:childTnLst>
                                    <p:set>
                                      <p:cBhvr>
                                        <p:cTn id="69" fill="hold"/>
                                        <p:tgtEl>
                                          <p:spTgt spid="36"/>
                                        </p:tgtEl>
                                        <p:attrNameLst>
                                          <p:attrName>style.visibility</p:attrName>
                                        </p:attrNameLst>
                                      </p:cBhvr>
                                      <p:to>
                                        <p:strVal val="visible"/>
                                      </p:to>
                                    </p:set>
                                    <p:animEffect transition="in" filter="box(out)">
                                      <p:cBhvr>
                                        <p:cTn id="70" dur="600"/>
                                        <p:tgtEl>
                                          <p:spTgt spid="36"/>
                                        </p:tgtEl>
                                      </p:cBhvr>
                                    </p:animEffect>
                                  </p:childTnLst>
                                </p:cTn>
                              </p:par>
                            </p:childTnLst>
                          </p:cTn>
                        </p:par>
                        <p:par>
                          <p:cTn id="71" fill="hold">
                            <p:stCondLst>
                              <p:cond delay="2200"/>
                            </p:stCondLst>
                            <p:childTnLst>
                              <p:par>
                                <p:cTn id="72" presetID="4" presetClass="entr" presetSubtype="32" fill="hold" grpId="0" nodeType="afterEffect">
                                  <p:stCondLst>
                                    <p:cond delay="0"/>
                                  </p:stCondLst>
                                  <p:iterate>
                                    <p:tmAbs val="0"/>
                                  </p:iterate>
                                  <p:childTnLst>
                                    <p:set>
                                      <p:cBhvr>
                                        <p:cTn id="73" fill="hold"/>
                                        <p:tgtEl>
                                          <p:spTgt spid="38"/>
                                        </p:tgtEl>
                                        <p:attrNameLst>
                                          <p:attrName>style.visibility</p:attrName>
                                        </p:attrNameLst>
                                      </p:cBhvr>
                                      <p:to>
                                        <p:strVal val="visible"/>
                                      </p:to>
                                    </p:set>
                                    <p:animEffect transition="in" filter="box(out)">
                                      <p:cBhvr>
                                        <p:cTn id="74" dur="600"/>
                                        <p:tgtEl>
                                          <p:spTgt spid="38"/>
                                        </p:tgtEl>
                                      </p:cBhvr>
                                    </p:animEffect>
                                  </p:childTnLst>
                                </p:cTn>
                              </p:par>
                            </p:childTnLst>
                          </p:cTn>
                        </p:par>
                        <p:par>
                          <p:cTn id="75" fill="hold">
                            <p:stCondLst>
                              <p:cond delay="2800"/>
                            </p:stCondLst>
                            <p:childTnLst>
                              <p:par>
                                <p:cTn id="76" presetID="4" presetClass="entr" presetSubtype="32" fill="hold" grpId="0" nodeType="afterEffect">
                                  <p:stCondLst>
                                    <p:cond delay="0"/>
                                  </p:stCondLst>
                                  <p:iterate>
                                    <p:tmAbs val="0"/>
                                  </p:iterate>
                                  <p:childTnLst>
                                    <p:set>
                                      <p:cBhvr>
                                        <p:cTn id="77" fill="hold"/>
                                        <p:tgtEl>
                                          <p:spTgt spid="40"/>
                                        </p:tgtEl>
                                        <p:attrNameLst>
                                          <p:attrName>style.visibility</p:attrName>
                                        </p:attrNameLst>
                                      </p:cBhvr>
                                      <p:to>
                                        <p:strVal val="visible"/>
                                      </p:to>
                                    </p:set>
                                    <p:animEffect transition="in" filter="box(out)">
                                      <p:cBhvr>
                                        <p:cTn id="78" dur="600"/>
                                        <p:tgtEl>
                                          <p:spTgt spid="40"/>
                                        </p:tgtEl>
                                      </p:cBhvr>
                                    </p:animEffect>
                                  </p:childTnLst>
                                </p:cTn>
                              </p:par>
                            </p:childTnLst>
                          </p:cTn>
                        </p:par>
                        <p:par>
                          <p:cTn id="79" fill="hold">
                            <p:stCondLst>
                              <p:cond delay="3400"/>
                            </p:stCondLst>
                            <p:childTnLst>
                              <p:par>
                                <p:cTn id="80" presetID="4" presetClass="entr" presetSubtype="32" fill="hold" grpId="0" nodeType="afterEffect">
                                  <p:stCondLst>
                                    <p:cond delay="0"/>
                                  </p:stCondLst>
                                  <p:iterate>
                                    <p:tmAbs val="0"/>
                                  </p:iterate>
                                  <p:childTnLst>
                                    <p:set>
                                      <p:cBhvr>
                                        <p:cTn id="81" fill="hold"/>
                                        <p:tgtEl>
                                          <p:spTgt spid="42"/>
                                        </p:tgtEl>
                                        <p:attrNameLst>
                                          <p:attrName>style.visibility</p:attrName>
                                        </p:attrNameLst>
                                      </p:cBhvr>
                                      <p:to>
                                        <p:strVal val="visible"/>
                                      </p:to>
                                    </p:set>
                                    <p:animEffect transition="in" filter="box(out)">
                                      <p:cBhvr>
                                        <p:cTn id="82" dur="6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down)">
                                      <p:cBhvr>
                                        <p:cTn id="87" dur="500"/>
                                        <p:tgtEl>
                                          <p:spTgt spid="4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down)">
                                      <p:cBhvr>
                                        <p:cTn id="103" dur="500"/>
                                        <p:tgtEl>
                                          <p:spTgt spid="5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down)">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wipe(down)">
                                      <p:cBhvr>
                                        <p:cTn id="111" dur="500"/>
                                        <p:tgtEl>
                                          <p:spTgt spid="53"/>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wipe(down)">
                                      <p:cBhvr>
                                        <p:cTn id="1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6" grpId="0" animBg="1" advAuto="0"/>
      <p:bldP spid="7" grpId="0" animBg="1" advAuto="0"/>
      <p:bldP spid="10" grpId="0" animBg="1" advAuto="0"/>
      <p:bldP spid="11" grpId="0" animBg="1" advAuto="0"/>
      <p:bldP spid="14" grpId="0" animBg="1" advAuto="0"/>
      <p:bldP spid="15" grpId="0" animBg="1" advAuto="0"/>
      <p:bldP spid="18" grpId="0" animBg="1" advAuto="0"/>
      <p:bldP spid="19" grpId="0" animBg="1" advAuto="0"/>
      <p:bldP spid="20" grpId="0" animBg="1" advAuto="0"/>
      <p:bldP spid="21" grpId="0" animBg="1" advAuto="0"/>
      <p:bldP spid="23" grpId="0" animBg="1" advAuto="0"/>
      <p:bldP spid="25" grpId="0" animBg="1" advAuto="0"/>
      <p:bldP spid="27" grpId="0" animBg="1" advAuto="0"/>
      <p:bldP spid="29" grpId="0" animBg="1" advAuto="0"/>
      <p:bldP spid="36" grpId="0" animBg="1" advAuto="0"/>
      <p:bldP spid="38" grpId="0" animBg="1" advAuto="0"/>
      <p:bldP spid="40" grpId="0" animBg="1" advAuto="0"/>
      <p:bldP spid="42" grpId="0" animBg="1" advAuto="0"/>
      <p:bldP spid="45" grpId="0" animBg="1"/>
      <p:bldP spid="46" grpId="0" animBg="1"/>
      <p:bldP spid="47" grpId="0" animBg="1"/>
      <p:bldP spid="49" grpId="0" animBg="1"/>
      <p:bldP spid="50" grpId="0" animBg="1"/>
      <p:bldP spid="51"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36"/>
            <a:ext cx="12188825" cy="6857929"/>
          </a:xfrm>
          <a:prstGeom prst="rect">
            <a:avLst/>
          </a:prstGeom>
        </p:spPr>
      </p:pic>
      <p:sp>
        <p:nvSpPr>
          <p:cNvPr id="2" name="Rectangle : coins arrondis 1">
            <a:extLst>
              <a:ext uri="{FF2B5EF4-FFF2-40B4-BE49-F238E27FC236}">
                <a16:creationId xmlns:a16="http://schemas.microsoft.com/office/drawing/2014/main" id="{9C56D4E5-53AB-4485-ADA5-48516C104084}"/>
              </a:ext>
            </a:extLst>
          </p:cNvPr>
          <p:cNvSpPr/>
          <p:nvPr/>
        </p:nvSpPr>
        <p:spPr>
          <a:xfrm>
            <a:off x="147212" y="82775"/>
            <a:ext cx="3085515" cy="1635189"/>
          </a:xfrm>
          <a:custGeom>
            <a:avLst/>
            <a:gdLst>
              <a:gd name="connsiteX0" fmla="*/ 0 w 3085515"/>
              <a:gd name="connsiteY0" fmla="*/ 272537 h 1635189"/>
              <a:gd name="connsiteX1" fmla="*/ 272537 w 3085515"/>
              <a:gd name="connsiteY1" fmla="*/ 0 h 1635189"/>
              <a:gd name="connsiteX2" fmla="*/ 831434 w 3085515"/>
              <a:gd name="connsiteY2" fmla="*/ 0 h 1635189"/>
              <a:gd name="connsiteX3" fmla="*/ 1491949 w 3085515"/>
              <a:gd name="connsiteY3" fmla="*/ 0 h 1635189"/>
              <a:gd name="connsiteX4" fmla="*/ 2050846 w 3085515"/>
              <a:gd name="connsiteY4" fmla="*/ 0 h 1635189"/>
              <a:gd name="connsiteX5" fmla="*/ 2812978 w 3085515"/>
              <a:gd name="connsiteY5" fmla="*/ 0 h 1635189"/>
              <a:gd name="connsiteX6" fmla="*/ 3085515 w 3085515"/>
              <a:gd name="connsiteY6" fmla="*/ 272537 h 1635189"/>
              <a:gd name="connsiteX7" fmla="*/ 3085515 w 3085515"/>
              <a:gd name="connsiteY7" fmla="*/ 817595 h 1635189"/>
              <a:gd name="connsiteX8" fmla="*/ 3085515 w 3085515"/>
              <a:gd name="connsiteY8" fmla="*/ 1362652 h 1635189"/>
              <a:gd name="connsiteX9" fmla="*/ 2812978 w 3085515"/>
              <a:gd name="connsiteY9" fmla="*/ 1635189 h 1635189"/>
              <a:gd name="connsiteX10" fmla="*/ 2127059 w 3085515"/>
              <a:gd name="connsiteY10" fmla="*/ 1635189 h 1635189"/>
              <a:gd name="connsiteX11" fmla="*/ 1491949 w 3085515"/>
              <a:gd name="connsiteY11" fmla="*/ 1635189 h 1635189"/>
              <a:gd name="connsiteX12" fmla="*/ 272537 w 3085515"/>
              <a:gd name="connsiteY12" fmla="*/ 1635189 h 1635189"/>
              <a:gd name="connsiteX13" fmla="*/ 0 w 3085515"/>
              <a:gd name="connsiteY13" fmla="*/ 1362652 h 1635189"/>
              <a:gd name="connsiteX14" fmla="*/ 0 w 3085515"/>
              <a:gd name="connsiteY14" fmla="*/ 850298 h 1635189"/>
              <a:gd name="connsiteX15" fmla="*/ 0 w 3085515"/>
              <a:gd name="connsiteY15" fmla="*/ 272537 h 163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5515" h="1635189" fill="none" extrusionOk="0">
                <a:moveTo>
                  <a:pt x="0" y="272537"/>
                </a:moveTo>
                <a:cubicBezTo>
                  <a:pt x="-25175" y="117533"/>
                  <a:pt x="152611" y="-1552"/>
                  <a:pt x="272537" y="0"/>
                </a:cubicBezTo>
                <a:cubicBezTo>
                  <a:pt x="470267" y="11634"/>
                  <a:pt x="587701" y="13659"/>
                  <a:pt x="831434" y="0"/>
                </a:cubicBezTo>
                <a:cubicBezTo>
                  <a:pt x="1075167" y="-13659"/>
                  <a:pt x="1301339" y="16085"/>
                  <a:pt x="1491949" y="0"/>
                </a:cubicBezTo>
                <a:cubicBezTo>
                  <a:pt x="1682560" y="-16085"/>
                  <a:pt x="1808535" y="-12788"/>
                  <a:pt x="2050846" y="0"/>
                </a:cubicBezTo>
                <a:cubicBezTo>
                  <a:pt x="2293157" y="12788"/>
                  <a:pt x="2554980" y="36255"/>
                  <a:pt x="2812978" y="0"/>
                </a:cubicBezTo>
                <a:cubicBezTo>
                  <a:pt x="2976894" y="21426"/>
                  <a:pt x="3095700" y="115608"/>
                  <a:pt x="3085515" y="272537"/>
                </a:cubicBezTo>
                <a:cubicBezTo>
                  <a:pt x="3070254" y="524924"/>
                  <a:pt x="3105663" y="688680"/>
                  <a:pt x="3085515" y="817595"/>
                </a:cubicBezTo>
                <a:cubicBezTo>
                  <a:pt x="3065367" y="946510"/>
                  <a:pt x="3098757" y="1137687"/>
                  <a:pt x="3085515" y="1362652"/>
                </a:cubicBezTo>
                <a:cubicBezTo>
                  <a:pt x="3097603" y="1517733"/>
                  <a:pt x="2988017" y="1634104"/>
                  <a:pt x="2812978" y="1635189"/>
                </a:cubicBezTo>
                <a:cubicBezTo>
                  <a:pt x="2583115" y="1611583"/>
                  <a:pt x="2465071" y="1625388"/>
                  <a:pt x="2127059" y="1635189"/>
                </a:cubicBezTo>
                <a:cubicBezTo>
                  <a:pt x="1789047" y="1644990"/>
                  <a:pt x="1676468" y="1609091"/>
                  <a:pt x="1491949" y="1635189"/>
                </a:cubicBezTo>
                <a:cubicBezTo>
                  <a:pt x="1307430" y="1661288"/>
                  <a:pt x="633038" y="1597859"/>
                  <a:pt x="272537" y="1635189"/>
                </a:cubicBezTo>
                <a:cubicBezTo>
                  <a:pt x="95756" y="1655304"/>
                  <a:pt x="28081" y="1504417"/>
                  <a:pt x="0" y="1362652"/>
                </a:cubicBezTo>
                <a:cubicBezTo>
                  <a:pt x="4484" y="1108731"/>
                  <a:pt x="-15508" y="960070"/>
                  <a:pt x="0" y="850298"/>
                </a:cubicBezTo>
                <a:cubicBezTo>
                  <a:pt x="15508" y="740526"/>
                  <a:pt x="5055" y="435654"/>
                  <a:pt x="0" y="272537"/>
                </a:cubicBezTo>
                <a:close/>
              </a:path>
              <a:path w="3085515" h="1635189" stroke="0" extrusionOk="0">
                <a:moveTo>
                  <a:pt x="0" y="272537"/>
                </a:moveTo>
                <a:cubicBezTo>
                  <a:pt x="5887" y="110321"/>
                  <a:pt x="149228" y="11090"/>
                  <a:pt x="272537" y="0"/>
                </a:cubicBezTo>
                <a:cubicBezTo>
                  <a:pt x="558985" y="-17278"/>
                  <a:pt x="776095" y="32839"/>
                  <a:pt x="933052" y="0"/>
                </a:cubicBezTo>
                <a:cubicBezTo>
                  <a:pt x="1090010" y="-32839"/>
                  <a:pt x="1395466" y="-18338"/>
                  <a:pt x="1542758" y="0"/>
                </a:cubicBezTo>
                <a:cubicBezTo>
                  <a:pt x="1690050" y="18338"/>
                  <a:pt x="1905328" y="1760"/>
                  <a:pt x="2177868" y="0"/>
                </a:cubicBezTo>
                <a:cubicBezTo>
                  <a:pt x="2450408" y="-1760"/>
                  <a:pt x="2661530" y="23182"/>
                  <a:pt x="2812978" y="0"/>
                </a:cubicBezTo>
                <a:cubicBezTo>
                  <a:pt x="2958144" y="-5820"/>
                  <a:pt x="3091824" y="124732"/>
                  <a:pt x="3085515" y="272537"/>
                </a:cubicBezTo>
                <a:cubicBezTo>
                  <a:pt x="3070243" y="543848"/>
                  <a:pt x="3071909" y="682665"/>
                  <a:pt x="3085515" y="828496"/>
                </a:cubicBezTo>
                <a:cubicBezTo>
                  <a:pt x="3099121" y="974327"/>
                  <a:pt x="3108721" y="1250402"/>
                  <a:pt x="3085515" y="1362652"/>
                </a:cubicBezTo>
                <a:cubicBezTo>
                  <a:pt x="3112451" y="1536811"/>
                  <a:pt x="2988092" y="1626882"/>
                  <a:pt x="2812978" y="1635189"/>
                </a:cubicBezTo>
                <a:cubicBezTo>
                  <a:pt x="2557282" y="1659474"/>
                  <a:pt x="2470439" y="1640696"/>
                  <a:pt x="2254081" y="1635189"/>
                </a:cubicBezTo>
                <a:cubicBezTo>
                  <a:pt x="2037723" y="1629682"/>
                  <a:pt x="1768990" y="1645437"/>
                  <a:pt x="1593566" y="1635189"/>
                </a:cubicBezTo>
                <a:cubicBezTo>
                  <a:pt x="1418143" y="1624941"/>
                  <a:pt x="1119398" y="1660090"/>
                  <a:pt x="983860" y="1635189"/>
                </a:cubicBezTo>
                <a:cubicBezTo>
                  <a:pt x="848322" y="1610288"/>
                  <a:pt x="618128" y="1605097"/>
                  <a:pt x="272537" y="1635189"/>
                </a:cubicBezTo>
                <a:cubicBezTo>
                  <a:pt x="126847" y="1634854"/>
                  <a:pt x="-19771" y="1514234"/>
                  <a:pt x="0" y="1362652"/>
                </a:cubicBezTo>
                <a:cubicBezTo>
                  <a:pt x="5733" y="1250588"/>
                  <a:pt x="-8262" y="990922"/>
                  <a:pt x="0" y="850298"/>
                </a:cubicBezTo>
                <a:cubicBezTo>
                  <a:pt x="8262" y="709674"/>
                  <a:pt x="-18081" y="493688"/>
                  <a:pt x="0" y="272537"/>
                </a:cubicBezTo>
                <a:close/>
              </a:path>
            </a:pathLst>
          </a:custGeom>
          <a:solidFill>
            <a:srgbClr val="7030A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latin typeface="Averia" panose="02000603000000000004" pitchFamily="2" charset="0"/>
              </a:rPr>
              <a:t>Les outils et le matériel</a:t>
            </a:r>
          </a:p>
        </p:txBody>
      </p:sp>
      <p:sp>
        <p:nvSpPr>
          <p:cNvPr id="3" name="Rectangle : coins arrondis 2">
            <a:extLst>
              <a:ext uri="{FF2B5EF4-FFF2-40B4-BE49-F238E27FC236}">
                <a16:creationId xmlns:a16="http://schemas.microsoft.com/office/drawing/2014/main" id="{1E35C1CC-B4FF-D178-5C24-E2334BBD7C65}"/>
              </a:ext>
            </a:extLst>
          </p:cNvPr>
          <p:cNvSpPr/>
          <p:nvPr/>
        </p:nvSpPr>
        <p:spPr>
          <a:xfrm>
            <a:off x="4719782" y="82774"/>
            <a:ext cx="7340751" cy="1893807"/>
          </a:xfrm>
          <a:custGeom>
            <a:avLst/>
            <a:gdLst>
              <a:gd name="connsiteX0" fmla="*/ 0 w 7340751"/>
              <a:gd name="connsiteY0" fmla="*/ 315641 h 1893807"/>
              <a:gd name="connsiteX1" fmla="*/ 315641 w 7340751"/>
              <a:gd name="connsiteY1" fmla="*/ 0 h 1893807"/>
              <a:gd name="connsiteX2" fmla="*/ 986588 w 7340751"/>
              <a:gd name="connsiteY2" fmla="*/ 0 h 1893807"/>
              <a:gd name="connsiteX3" fmla="*/ 1791724 w 7340751"/>
              <a:gd name="connsiteY3" fmla="*/ 0 h 1893807"/>
              <a:gd name="connsiteX4" fmla="*/ 2529766 w 7340751"/>
              <a:gd name="connsiteY4" fmla="*/ 0 h 1893807"/>
              <a:gd name="connsiteX5" fmla="*/ 3267807 w 7340751"/>
              <a:gd name="connsiteY5" fmla="*/ 0 h 1893807"/>
              <a:gd name="connsiteX6" fmla="*/ 3871660 w 7340751"/>
              <a:gd name="connsiteY6" fmla="*/ 0 h 1893807"/>
              <a:gd name="connsiteX7" fmla="*/ 4676796 w 7340751"/>
              <a:gd name="connsiteY7" fmla="*/ 0 h 1893807"/>
              <a:gd name="connsiteX8" fmla="*/ 5347743 w 7340751"/>
              <a:gd name="connsiteY8" fmla="*/ 0 h 1893807"/>
              <a:gd name="connsiteX9" fmla="*/ 5817406 w 7340751"/>
              <a:gd name="connsiteY9" fmla="*/ 0 h 1893807"/>
              <a:gd name="connsiteX10" fmla="*/ 6354163 w 7340751"/>
              <a:gd name="connsiteY10" fmla="*/ 0 h 1893807"/>
              <a:gd name="connsiteX11" fmla="*/ 7025110 w 7340751"/>
              <a:gd name="connsiteY11" fmla="*/ 0 h 1893807"/>
              <a:gd name="connsiteX12" fmla="*/ 7340751 w 7340751"/>
              <a:gd name="connsiteY12" fmla="*/ 315641 h 1893807"/>
              <a:gd name="connsiteX13" fmla="*/ 7340751 w 7340751"/>
              <a:gd name="connsiteY13" fmla="*/ 959529 h 1893807"/>
              <a:gd name="connsiteX14" fmla="*/ 7340751 w 7340751"/>
              <a:gd name="connsiteY14" fmla="*/ 1578166 h 1893807"/>
              <a:gd name="connsiteX15" fmla="*/ 7025110 w 7340751"/>
              <a:gd name="connsiteY15" fmla="*/ 1893807 h 1893807"/>
              <a:gd name="connsiteX16" fmla="*/ 6421258 w 7340751"/>
              <a:gd name="connsiteY16" fmla="*/ 1893807 h 1893807"/>
              <a:gd name="connsiteX17" fmla="*/ 5683216 w 7340751"/>
              <a:gd name="connsiteY17" fmla="*/ 1893807 h 1893807"/>
              <a:gd name="connsiteX18" fmla="*/ 5012269 w 7340751"/>
              <a:gd name="connsiteY18" fmla="*/ 1893807 h 1893807"/>
              <a:gd name="connsiteX19" fmla="*/ 4341322 w 7340751"/>
              <a:gd name="connsiteY19" fmla="*/ 1893807 h 1893807"/>
              <a:gd name="connsiteX20" fmla="*/ 3737470 w 7340751"/>
              <a:gd name="connsiteY20" fmla="*/ 1893807 h 1893807"/>
              <a:gd name="connsiteX21" fmla="*/ 3133618 w 7340751"/>
              <a:gd name="connsiteY21" fmla="*/ 1893807 h 1893807"/>
              <a:gd name="connsiteX22" fmla="*/ 2462671 w 7340751"/>
              <a:gd name="connsiteY22" fmla="*/ 1893807 h 1893807"/>
              <a:gd name="connsiteX23" fmla="*/ 1724629 w 7340751"/>
              <a:gd name="connsiteY23" fmla="*/ 1893807 h 1893807"/>
              <a:gd name="connsiteX24" fmla="*/ 919493 w 7340751"/>
              <a:gd name="connsiteY24" fmla="*/ 1893807 h 1893807"/>
              <a:gd name="connsiteX25" fmla="*/ 315641 w 7340751"/>
              <a:gd name="connsiteY25" fmla="*/ 1893807 h 1893807"/>
              <a:gd name="connsiteX26" fmla="*/ 0 w 7340751"/>
              <a:gd name="connsiteY26" fmla="*/ 1578166 h 1893807"/>
              <a:gd name="connsiteX27" fmla="*/ 0 w 7340751"/>
              <a:gd name="connsiteY27" fmla="*/ 959529 h 1893807"/>
              <a:gd name="connsiteX28" fmla="*/ 0 w 7340751"/>
              <a:gd name="connsiteY28" fmla="*/ 315641 h 189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0751" h="1893807" fill="none" extrusionOk="0">
                <a:moveTo>
                  <a:pt x="0" y="315641"/>
                </a:moveTo>
                <a:cubicBezTo>
                  <a:pt x="-12665" y="117937"/>
                  <a:pt x="150055" y="16639"/>
                  <a:pt x="315641" y="0"/>
                </a:cubicBezTo>
                <a:cubicBezTo>
                  <a:pt x="489453" y="-31323"/>
                  <a:pt x="723417" y="578"/>
                  <a:pt x="986588" y="0"/>
                </a:cubicBezTo>
                <a:cubicBezTo>
                  <a:pt x="1249759" y="-578"/>
                  <a:pt x="1593782" y="-2607"/>
                  <a:pt x="1791724" y="0"/>
                </a:cubicBezTo>
                <a:cubicBezTo>
                  <a:pt x="1989666" y="2607"/>
                  <a:pt x="2176732" y="26145"/>
                  <a:pt x="2529766" y="0"/>
                </a:cubicBezTo>
                <a:cubicBezTo>
                  <a:pt x="2882800" y="-26145"/>
                  <a:pt x="2972804" y="-11632"/>
                  <a:pt x="3267807" y="0"/>
                </a:cubicBezTo>
                <a:cubicBezTo>
                  <a:pt x="3562810" y="11632"/>
                  <a:pt x="3628037" y="26018"/>
                  <a:pt x="3871660" y="0"/>
                </a:cubicBezTo>
                <a:cubicBezTo>
                  <a:pt x="4115283" y="-26018"/>
                  <a:pt x="4294424" y="856"/>
                  <a:pt x="4676796" y="0"/>
                </a:cubicBezTo>
                <a:cubicBezTo>
                  <a:pt x="5059168" y="-856"/>
                  <a:pt x="5100924" y="5970"/>
                  <a:pt x="5347743" y="0"/>
                </a:cubicBezTo>
                <a:cubicBezTo>
                  <a:pt x="5594562" y="-5970"/>
                  <a:pt x="5678240" y="-19492"/>
                  <a:pt x="5817406" y="0"/>
                </a:cubicBezTo>
                <a:cubicBezTo>
                  <a:pt x="5956572" y="19492"/>
                  <a:pt x="6112930" y="13108"/>
                  <a:pt x="6354163" y="0"/>
                </a:cubicBezTo>
                <a:cubicBezTo>
                  <a:pt x="6595396" y="-13108"/>
                  <a:pt x="6748019" y="-26917"/>
                  <a:pt x="7025110" y="0"/>
                </a:cubicBezTo>
                <a:cubicBezTo>
                  <a:pt x="7204436" y="11558"/>
                  <a:pt x="7321230" y="175236"/>
                  <a:pt x="7340751" y="315641"/>
                </a:cubicBezTo>
                <a:cubicBezTo>
                  <a:pt x="7327192" y="540121"/>
                  <a:pt x="7316422" y="750823"/>
                  <a:pt x="7340751" y="959529"/>
                </a:cubicBezTo>
                <a:cubicBezTo>
                  <a:pt x="7365080" y="1168235"/>
                  <a:pt x="7334336" y="1393434"/>
                  <a:pt x="7340751" y="1578166"/>
                </a:cubicBezTo>
                <a:cubicBezTo>
                  <a:pt x="7317960" y="1717070"/>
                  <a:pt x="7173482" y="1928346"/>
                  <a:pt x="7025110" y="1893807"/>
                </a:cubicBezTo>
                <a:cubicBezTo>
                  <a:pt x="6811393" y="1872264"/>
                  <a:pt x="6608691" y="1923677"/>
                  <a:pt x="6421258" y="1893807"/>
                </a:cubicBezTo>
                <a:cubicBezTo>
                  <a:pt x="6233825" y="1863937"/>
                  <a:pt x="5846811" y="1860603"/>
                  <a:pt x="5683216" y="1893807"/>
                </a:cubicBezTo>
                <a:cubicBezTo>
                  <a:pt x="5519621" y="1927011"/>
                  <a:pt x="5168271" y="1882998"/>
                  <a:pt x="5012269" y="1893807"/>
                </a:cubicBezTo>
                <a:cubicBezTo>
                  <a:pt x="4856267" y="1904616"/>
                  <a:pt x="4618569" y="1876641"/>
                  <a:pt x="4341322" y="1893807"/>
                </a:cubicBezTo>
                <a:cubicBezTo>
                  <a:pt x="4064075" y="1910973"/>
                  <a:pt x="4023015" y="1920830"/>
                  <a:pt x="3737470" y="1893807"/>
                </a:cubicBezTo>
                <a:cubicBezTo>
                  <a:pt x="3451925" y="1866784"/>
                  <a:pt x="3255746" y="1868189"/>
                  <a:pt x="3133618" y="1893807"/>
                </a:cubicBezTo>
                <a:cubicBezTo>
                  <a:pt x="3011490" y="1919425"/>
                  <a:pt x="2672812" y="1879484"/>
                  <a:pt x="2462671" y="1893807"/>
                </a:cubicBezTo>
                <a:cubicBezTo>
                  <a:pt x="2252530" y="1908130"/>
                  <a:pt x="1982932" y="1903977"/>
                  <a:pt x="1724629" y="1893807"/>
                </a:cubicBezTo>
                <a:cubicBezTo>
                  <a:pt x="1466326" y="1883637"/>
                  <a:pt x="1321681" y="1908530"/>
                  <a:pt x="919493" y="1893807"/>
                </a:cubicBezTo>
                <a:cubicBezTo>
                  <a:pt x="517305" y="1879084"/>
                  <a:pt x="578207" y="1865574"/>
                  <a:pt x="315641" y="1893807"/>
                </a:cubicBezTo>
                <a:cubicBezTo>
                  <a:pt x="152063" y="1857306"/>
                  <a:pt x="14943" y="1722230"/>
                  <a:pt x="0" y="1578166"/>
                </a:cubicBezTo>
                <a:cubicBezTo>
                  <a:pt x="26759" y="1363380"/>
                  <a:pt x="18911" y="1252874"/>
                  <a:pt x="0" y="959529"/>
                </a:cubicBezTo>
                <a:cubicBezTo>
                  <a:pt x="-18911" y="666184"/>
                  <a:pt x="-16424" y="477374"/>
                  <a:pt x="0" y="315641"/>
                </a:cubicBezTo>
                <a:close/>
              </a:path>
              <a:path w="7340751" h="1893807" stroke="0" extrusionOk="0">
                <a:moveTo>
                  <a:pt x="0" y="315641"/>
                </a:moveTo>
                <a:cubicBezTo>
                  <a:pt x="29258" y="173588"/>
                  <a:pt x="153053" y="11700"/>
                  <a:pt x="315641" y="0"/>
                </a:cubicBezTo>
                <a:cubicBezTo>
                  <a:pt x="474204" y="-5441"/>
                  <a:pt x="775555" y="-34349"/>
                  <a:pt x="1053683" y="0"/>
                </a:cubicBezTo>
                <a:cubicBezTo>
                  <a:pt x="1331811" y="34349"/>
                  <a:pt x="1360183" y="-1737"/>
                  <a:pt x="1657535" y="0"/>
                </a:cubicBezTo>
                <a:cubicBezTo>
                  <a:pt x="1954887" y="1737"/>
                  <a:pt x="1966749" y="-14714"/>
                  <a:pt x="2127198" y="0"/>
                </a:cubicBezTo>
                <a:cubicBezTo>
                  <a:pt x="2287647" y="14714"/>
                  <a:pt x="2519943" y="-4685"/>
                  <a:pt x="2663955" y="0"/>
                </a:cubicBezTo>
                <a:cubicBezTo>
                  <a:pt x="2807967" y="4685"/>
                  <a:pt x="2918159" y="4665"/>
                  <a:pt x="3133618" y="0"/>
                </a:cubicBezTo>
                <a:cubicBezTo>
                  <a:pt x="3349077" y="-4665"/>
                  <a:pt x="3438176" y="-14426"/>
                  <a:pt x="3603281" y="0"/>
                </a:cubicBezTo>
                <a:cubicBezTo>
                  <a:pt x="3768386" y="14426"/>
                  <a:pt x="4095125" y="-24094"/>
                  <a:pt x="4274228" y="0"/>
                </a:cubicBezTo>
                <a:cubicBezTo>
                  <a:pt x="4453331" y="24094"/>
                  <a:pt x="4620937" y="26011"/>
                  <a:pt x="4878080" y="0"/>
                </a:cubicBezTo>
                <a:cubicBezTo>
                  <a:pt x="5135223" y="-26011"/>
                  <a:pt x="5214840" y="8276"/>
                  <a:pt x="5549027" y="0"/>
                </a:cubicBezTo>
                <a:cubicBezTo>
                  <a:pt x="5883214" y="-8276"/>
                  <a:pt x="5944299" y="-3281"/>
                  <a:pt x="6219974" y="0"/>
                </a:cubicBezTo>
                <a:cubicBezTo>
                  <a:pt x="6495649" y="3281"/>
                  <a:pt x="6711217" y="27342"/>
                  <a:pt x="7025110" y="0"/>
                </a:cubicBezTo>
                <a:cubicBezTo>
                  <a:pt x="7158590" y="-6783"/>
                  <a:pt x="7338590" y="148593"/>
                  <a:pt x="7340751" y="315641"/>
                </a:cubicBezTo>
                <a:cubicBezTo>
                  <a:pt x="7324178" y="459462"/>
                  <a:pt x="7348558" y="723459"/>
                  <a:pt x="7340751" y="959529"/>
                </a:cubicBezTo>
                <a:cubicBezTo>
                  <a:pt x="7332944" y="1195599"/>
                  <a:pt x="7322234" y="1408251"/>
                  <a:pt x="7340751" y="1578166"/>
                </a:cubicBezTo>
                <a:cubicBezTo>
                  <a:pt x="7311894" y="1773262"/>
                  <a:pt x="7189917" y="1904984"/>
                  <a:pt x="7025110" y="1893807"/>
                </a:cubicBezTo>
                <a:cubicBezTo>
                  <a:pt x="6856207" y="1897056"/>
                  <a:pt x="6664826" y="1894537"/>
                  <a:pt x="6488352" y="1893807"/>
                </a:cubicBezTo>
                <a:cubicBezTo>
                  <a:pt x="6311878" y="1893077"/>
                  <a:pt x="5930705" y="1889687"/>
                  <a:pt x="5750311" y="1893807"/>
                </a:cubicBezTo>
                <a:cubicBezTo>
                  <a:pt x="5569917" y="1897927"/>
                  <a:pt x="5331478" y="1884416"/>
                  <a:pt x="5146459" y="1893807"/>
                </a:cubicBezTo>
                <a:cubicBezTo>
                  <a:pt x="4961440" y="1903198"/>
                  <a:pt x="4744464" y="1871557"/>
                  <a:pt x="4609701" y="1893807"/>
                </a:cubicBezTo>
                <a:cubicBezTo>
                  <a:pt x="4474938" y="1916057"/>
                  <a:pt x="4280987" y="1875123"/>
                  <a:pt x="4140038" y="1893807"/>
                </a:cubicBezTo>
                <a:cubicBezTo>
                  <a:pt x="3999089" y="1912491"/>
                  <a:pt x="3551125" y="1911860"/>
                  <a:pt x="3401997" y="1893807"/>
                </a:cubicBezTo>
                <a:cubicBezTo>
                  <a:pt x="3252869" y="1875754"/>
                  <a:pt x="2983025" y="1872936"/>
                  <a:pt x="2798145" y="1893807"/>
                </a:cubicBezTo>
                <a:cubicBezTo>
                  <a:pt x="2613265" y="1914678"/>
                  <a:pt x="2527617" y="1916442"/>
                  <a:pt x="2261387" y="1893807"/>
                </a:cubicBezTo>
                <a:cubicBezTo>
                  <a:pt x="1995157" y="1871172"/>
                  <a:pt x="1913941" y="1916322"/>
                  <a:pt x="1791724" y="1893807"/>
                </a:cubicBezTo>
                <a:cubicBezTo>
                  <a:pt x="1669507" y="1871292"/>
                  <a:pt x="1427584" y="1908642"/>
                  <a:pt x="1254967" y="1893807"/>
                </a:cubicBezTo>
                <a:cubicBezTo>
                  <a:pt x="1082350" y="1878972"/>
                  <a:pt x="673657" y="1874036"/>
                  <a:pt x="315641" y="1893807"/>
                </a:cubicBezTo>
                <a:cubicBezTo>
                  <a:pt x="164844" y="1910420"/>
                  <a:pt x="-6621" y="1754267"/>
                  <a:pt x="0" y="1578166"/>
                </a:cubicBezTo>
                <a:cubicBezTo>
                  <a:pt x="-8587" y="1439146"/>
                  <a:pt x="-11847" y="1134878"/>
                  <a:pt x="0" y="946904"/>
                </a:cubicBezTo>
                <a:cubicBezTo>
                  <a:pt x="11847" y="758930"/>
                  <a:pt x="-20663" y="619045"/>
                  <a:pt x="0" y="315641"/>
                </a:cubicBezTo>
                <a:close/>
              </a:path>
            </a:pathLst>
          </a:custGeom>
          <a:solidFill>
            <a:schemeClr val="accent4">
              <a:lumMod val="60000"/>
              <a:lumOff val="40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Le cahier de liaison </a:t>
            </a:r>
            <a:r>
              <a:rPr lang="fr-FR" sz="2200" dirty="0">
                <a:solidFill>
                  <a:schemeClr val="tx1"/>
                </a:solidFill>
                <a:latin typeface="Averia" panose="02000603000000000004" pitchFamily="2" charset="0"/>
              </a:rPr>
              <a:t>: pour faire le lien quotidien avec la famille (justifier des absences, prendre des rendez-vous, signaler un mauvais comportement en classe, remplir des autorisations de sortie...)</a:t>
            </a:r>
          </a:p>
        </p:txBody>
      </p:sp>
      <p:sp>
        <p:nvSpPr>
          <p:cNvPr id="49" name="Rectangle : coins arrondis 48">
            <a:hlinkClick r:id="rId4" action="ppaction://hlinksldjump"/>
            <a:extLst>
              <a:ext uri="{FF2B5EF4-FFF2-40B4-BE49-F238E27FC236}">
                <a16:creationId xmlns:a16="http://schemas.microsoft.com/office/drawing/2014/main" id="{E43CF548-F000-174B-6A38-F68DB4F123F2}"/>
              </a:ext>
            </a:extLst>
          </p:cNvPr>
          <p:cNvSpPr/>
          <p:nvPr/>
        </p:nvSpPr>
        <p:spPr>
          <a:xfrm>
            <a:off x="813914" y="6338369"/>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sp>
        <p:nvSpPr>
          <p:cNvPr id="50" name="Ellipse 49">
            <a:extLst>
              <a:ext uri="{FF2B5EF4-FFF2-40B4-BE49-F238E27FC236}">
                <a16:creationId xmlns:a16="http://schemas.microsoft.com/office/drawing/2014/main" id="{AC0F8E60-954C-CBF1-4B20-D0CB7317040D}"/>
              </a:ext>
            </a:extLst>
          </p:cNvPr>
          <p:cNvSpPr/>
          <p:nvPr/>
        </p:nvSpPr>
        <p:spPr>
          <a:xfrm>
            <a:off x="6650182" y="1717964"/>
            <a:ext cx="2900218" cy="1062182"/>
          </a:xfrm>
          <a:prstGeom prst="ellipse">
            <a:avLst/>
          </a:prstGeom>
          <a:solidFill>
            <a:srgbClr val="92D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ria" panose="02000603000000000004" pitchFamily="2" charset="0"/>
              </a:rPr>
              <a:t>Class dojo est un complément </a:t>
            </a:r>
          </a:p>
        </p:txBody>
      </p:sp>
      <p:pic>
        <p:nvPicPr>
          <p:cNvPr id="1028" name="Picture 4" descr="ClassDojo : École et Maison – Applications sur Google Play">
            <a:extLst>
              <a:ext uri="{FF2B5EF4-FFF2-40B4-BE49-F238E27FC236}">
                <a16:creationId xmlns:a16="http://schemas.microsoft.com/office/drawing/2014/main" id="{C7658F8E-6153-DD5D-B877-002535F8882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2" y="1976581"/>
            <a:ext cx="563418" cy="56341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lassDojo : École et Maison – Applications sur Google Play">
            <a:extLst>
              <a:ext uri="{FF2B5EF4-FFF2-40B4-BE49-F238E27FC236}">
                <a16:creationId xmlns:a16="http://schemas.microsoft.com/office/drawing/2014/main" id="{60245765-07D6-A954-6B8B-D878B0B70A9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5454" y="1999283"/>
            <a:ext cx="563418" cy="563418"/>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 53">
            <a:extLst>
              <a:ext uri="{FF2B5EF4-FFF2-40B4-BE49-F238E27FC236}">
                <a16:creationId xmlns:a16="http://schemas.microsoft.com/office/drawing/2014/main" id="{445E6EA7-3688-52DF-29E5-096C429CFB04}"/>
              </a:ext>
            </a:extLst>
          </p:cNvPr>
          <p:cNvPicPr>
            <a:picLocks noChangeAspect="1"/>
          </p:cNvPicPr>
          <p:nvPr/>
        </p:nvPicPr>
        <p:blipFill>
          <a:blip r:embed="rId6"/>
          <a:stretch>
            <a:fillRect/>
          </a:stretch>
        </p:blipFill>
        <p:spPr>
          <a:xfrm rot="835142">
            <a:off x="3502351" y="406964"/>
            <a:ext cx="947806" cy="1245425"/>
          </a:xfrm>
          <a:prstGeom prst="rect">
            <a:avLst/>
          </a:prstGeom>
        </p:spPr>
      </p:pic>
      <p:sp>
        <p:nvSpPr>
          <p:cNvPr id="55" name="Rectangle : coins arrondis 54">
            <a:hlinkClick r:id="rId7" action="ppaction://hlinksldjump"/>
            <a:extLst>
              <a:ext uri="{FF2B5EF4-FFF2-40B4-BE49-F238E27FC236}">
                <a16:creationId xmlns:a16="http://schemas.microsoft.com/office/drawing/2014/main" id="{F7DF026F-2D5E-1693-A5E0-81855BE8985B}"/>
              </a:ext>
            </a:extLst>
          </p:cNvPr>
          <p:cNvSpPr/>
          <p:nvPr/>
        </p:nvSpPr>
        <p:spPr>
          <a:xfrm>
            <a:off x="4091203" y="6338369"/>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autres outils</a:t>
            </a:r>
          </a:p>
        </p:txBody>
      </p:sp>
      <p:pic>
        <p:nvPicPr>
          <p:cNvPr id="56" name="Image 55">
            <a:extLst>
              <a:ext uri="{FF2B5EF4-FFF2-40B4-BE49-F238E27FC236}">
                <a16:creationId xmlns:a16="http://schemas.microsoft.com/office/drawing/2014/main" id="{EA0BDD81-901E-6F05-B71B-33E24718C82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137" y="5800436"/>
            <a:ext cx="758471" cy="1027493"/>
          </a:xfrm>
          <a:prstGeom prst="rect">
            <a:avLst/>
          </a:prstGeom>
        </p:spPr>
      </p:pic>
      <p:sp>
        <p:nvSpPr>
          <p:cNvPr id="57" name="Bulle narrative : rectangle à coins arrondis 56">
            <a:extLst>
              <a:ext uri="{FF2B5EF4-FFF2-40B4-BE49-F238E27FC236}">
                <a16:creationId xmlns:a16="http://schemas.microsoft.com/office/drawing/2014/main" id="{86F3D77F-6AB7-9DCA-60F4-5D8CA61C4188}"/>
              </a:ext>
            </a:extLst>
          </p:cNvPr>
          <p:cNvSpPr/>
          <p:nvPr/>
        </p:nvSpPr>
        <p:spPr>
          <a:xfrm>
            <a:off x="998973" y="5661891"/>
            <a:ext cx="3954901" cy="609344"/>
          </a:xfrm>
          <a:prstGeom prst="wedgeRoundRectCallout">
            <a:avLst>
              <a:gd name="adj1" fmla="val -59259"/>
              <a:gd name="adj2" fmla="val 40894"/>
              <a:gd name="adj3" fmla="val 16667"/>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dirty="0">
                <a:latin typeface="Averia" panose="02000603000000000004" pitchFamily="2" charset="0"/>
              </a:rPr>
              <a:t>Là, vous pouvez cliquer où vous voulez, à vous de choisir.</a:t>
            </a:r>
            <a:endParaRPr lang="fr-FR" sz="2400" dirty="0">
              <a:latin typeface="Averia" panose="02000603000000000004" pitchFamily="2" charset="0"/>
            </a:endParaRPr>
          </a:p>
        </p:txBody>
      </p:sp>
      <p:sp>
        <p:nvSpPr>
          <p:cNvPr id="58" name="Rectangle : coins arrondis 57">
            <a:extLst>
              <a:ext uri="{FF2B5EF4-FFF2-40B4-BE49-F238E27FC236}">
                <a16:creationId xmlns:a16="http://schemas.microsoft.com/office/drawing/2014/main" id="{9BEAA3C8-3B2C-0971-2434-755B6A58EA30}"/>
              </a:ext>
            </a:extLst>
          </p:cNvPr>
          <p:cNvSpPr/>
          <p:nvPr/>
        </p:nvSpPr>
        <p:spPr>
          <a:xfrm>
            <a:off x="1871444" y="2121683"/>
            <a:ext cx="4603248" cy="1739117"/>
          </a:xfrm>
          <a:custGeom>
            <a:avLst/>
            <a:gdLst>
              <a:gd name="connsiteX0" fmla="*/ 0 w 4603248"/>
              <a:gd name="connsiteY0" fmla="*/ 289859 h 1739117"/>
              <a:gd name="connsiteX1" fmla="*/ 289859 w 4603248"/>
              <a:gd name="connsiteY1" fmla="*/ 0 h 1739117"/>
              <a:gd name="connsiteX2" fmla="*/ 1040918 w 4603248"/>
              <a:gd name="connsiteY2" fmla="*/ 0 h 1739117"/>
              <a:gd name="connsiteX3" fmla="*/ 1631036 w 4603248"/>
              <a:gd name="connsiteY3" fmla="*/ 0 h 1739117"/>
              <a:gd name="connsiteX4" fmla="*/ 2180918 w 4603248"/>
              <a:gd name="connsiteY4" fmla="*/ 0 h 1739117"/>
              <a:gd name="connsiteX5" fmla="*/ 2771036 w 4603248"/>
              <a:gd name="connsiteY5" fmla="*/ 0 h 1739117"/>
              <a:gd name="connsiteX6" fmla="*/ 3481859 w 4603248"/>
              <a:gd name="connsiteY6" fmla="*/ 0 h 1739117"/>
              <a:gd name="connsiteX7" fmla="*/ 4313389 w 4603248"/>
              <a:gd name="connsiteY7" fmla="*/ 0 h 1739117"/>
              <a:gd name="connsiteX8" fmla="*/ 4603248 w 4603248"/>
              <a:gd name="connsiteY8" fmla="*/ 289859 h 1739117"/>
              <a:gd name="connsiteX9" fmla="*/ 4603248 w 4603248"/>
              <a:gd name="connsiteY9" fmla="*/ 892746 h 1739117"/>
              <a:gd name="connsiteX10" fmla="*/ 4603248 w 4603248"/>
              <a:gd name="connsiteY10" fmla="*/ 1449258 h 1739117"/>
              <a:gd name="connsiteX11" fmla="*/ 4313389 w 4603248"/>
              <a:gd name="connsiteY11" fmla="*/ 1739117 h 1739117"/>
              <a:gd name="connsiteX12" fmla="*/ 3723271 w 4603248"/>
              <a:gd name="connsiteY12" fmla="*/ 1739117 h 1739117"/>
              <a:gd name="connsiteX13" fmla="*/ 3012448 w 4603248"/>
              <a:gd name="connsiteY13" fmla="*/ 1739117 h 1739117"/>
              <a:gd name="connsiteX14" fmla="*/ 2301624 w 4603248"/>
              <a:gd name="connsiteY14" fmla="*/ 1739117 h 1739117"/>
              <a:gd name="connsiteX15" fmla="*/ 1671271 w 4603248"/>
              <a:gd name="connsiteY15" fmla="*/ 1739117 h 1739117"/>
              <a:gd name="connsiteX16" fmla="*/ 920212 w 4603248"/>
              <a:gd name="connsiteY16" fmla="*/ 1739117 h 1739117"/>
              <a:gd name="connsiteX17" fmla="*/ 289859 w 4603248"/>
              <a:gd name="connsiteY17" fmla="*/ 1739117 h 1739117"/>
              <a:gd name="connsiteX18" fmla="*/ 0 w 4603248"/>
              <a:gd name="connsiteY18" fmla="*/ 1449258 h 1739117"/>
              <a:gd name="connsiteX19" fmla="*/ 0 w 4603248"/>
              <a:gd name="connsiteY19" fmla="*/ 846371 h 1739117"/>
              <a:gd name="connsiteX20" fmla="*/ 0 w 4603248"/>
              <a:gd name="connsiteY20" fmla="*/ 289859 h 173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03248" h="1739117" fill="none" extrusionOk="0">
                <a:moveTo>
                  <a:pt x="0" y="289859"/>
                </a:moveTo>
                <a:cubicBezTo>
                  <a:pt x="1694" y="112747"/>
                  <a:pt x="141160" y="13054"/>
                  <a:pt x="289859" y="0"/>
                </a:cubicBezTo>
                <a:cubicBezTo>
                  <a:pt x="559877" y="-1920"/>
                  <a:pt x="790960" y="-3680"/>
                  <a:pt x="1040918" y="0"/>
                </a:cubicBezTo>
                <a:cubicBezTo>
                  <a:pt x="1290876" y="3680"/>
                  <a:pt x="1476134" y="9843"/>
                  <a:pt x="1631036" y="0"/>
                </a:cubicBezTo>
                <a:cubicBezTo>
                  <a:pt x="1785938" y="-9843"/>
                  <a:pt x="1915569" y="5814"/>
                  <a:pt x="2180918" y="0"/>
                </a:cubicBezTo>
                <a:cubicBezTo>
                  <a:pt x="2446267" y="-5814"/>
                  <a:pt x="2595849" y="-12678"/>
                  <a:pt x="2771036" y="0"/>
                </a:cubicBezTo>
                <a:cubicBezTo>
                  <a:pt x="2946223" y="12678"/>
                  <a:pt x="3296451" y="6023"/>
                  <a:pt x="3481859" y="0"/>
                </a:cubicBezTo>
                <a:cubicBezTo>
                  <a:pt x="3667267" y="-6023"/>
                  <a:pt x="3954402" y="2413"/>
                  <a:pt x="4313389" y="0"/>
                </a:cubicBezTo>
                <a:cubicBezTo>
                  <a:pt x="4459664" y="9892"/>
                  <a:pt x="4599513" y="108418"/>
                  <a:pt x="4603248" y="289859"/>
                </a:cubicBezTo>
                <a:cubicBezTo>
                  <a:pt x="4603878" y="485085"/>
                  <a:pt x="4575381" y="719524"/>
                  <a:pt x="4603248" y="892746"/>
                </a:cubicBezTo>
                <a:cubicBezTo>
                  <a:pt x="4631115" y="1065968"/>
                  <a:pt x="4615993" y="1306172"/>
                  <a:pt x="4603248" y="1449258"/>
                </a:cubicBezTo>
                <a:cubicBezTo>
                  <a:pt x="4614562" y="1586873"/>
                  <a:pt x="4461435" y="1757509"/>
                  <a:pt x="4313389" y="1739117"/>
                </a:cubicBezTo>
                <a:cubicBezTo>
                  <a:pt x="4128514" y="1738414"/>
                  <a:pt x="3897878" y="1721826"/>
                  <a:pt x="3723271" y="1739117"/>
                </a:cubicBezTo>
                <a:cubicBezTo>
                  <a:pt x="3548664" y="1756408"/>
                  <a:pt x="3337355" y="1755767"/>
                  <a:pt x="3012448" y="1739117"/>
                </a:cubicBezTo>
                <a:cubicBezTo>
                  <a:pt x="2687541" y="1722467"/>
                  <a:pt x="2477424" y="1723862"/>
                  <a:pt x="2301624" y="1739117"/>
                </a:cubicBezTo>
                <a:cubicBezTo>
                  <a:pt x="2125824" y="1754372"/>
                  <a:pt x="1883925" y="1753644"/>
                  <a:pt x="1671271" y="1739117"/>
                </a:cubicBezTo>
                <a:cubicBezTo>
                  <a:pt x="1458617" y="1724590"/>
                  <a:pt x="1149485" y="1775660"/>
                  <a:pt x="920212" y="1739117"/>
                </a:cubicBezTo>
                <a:cubicBezTo>
                  <a:pt x="690939" y="1702574"/>
                  <a:pt x="468194" y="1762823"/>
                  <a:pt x="289859" y="1739117"/>
                </a:cubicBezTo>
                <a:cubicBezTo>
                  <a:pt x="125565" y="1735467"/>
                  <a:pt x="6426" y="1637627"/>
                  <a:pt x="0" y="1449258"/>
                </a:cubicBezTo>
                <a:cubicBezTo>
                  <a:pt x="-8031" y="1261539"/>
                  <a:pt x="-29622" y="1074340"/>
                  <a:pt x="0" y="846371"/>
                </a:cubicBezTo>
                <a:cubicBezTo>
                  <a:pt x="29622" y="618402"/>
                  <a:pt x="-8535" y="552852"/>
                  <a:pt x="0" y="289859"/>
                </a:cubicBezTo>
                <a:close/>
              </a:path>
              <a:path w="4603248" h="1739117" stroke="0" extrusionOk="0">
                <a:moveTo>
                  <a:pt x="0" y="289859"/>
                </a:moveTo>
                <a:cubicBezTo>
                  <a:pt x="20629" y="152527"/>
                  <a:pt x="136519" y="6724"/>
                  <a:pt x="289859" y="0"/>
                </a:cubicBezTo>
                <a:cubicBezTo>
                  <a:pt x="489417" y="19049"/>
                  <a:pt x="730757" y="6577"/>
                  <a:pt x="1000683" y="0"/>
                </a:cubicBezTo>
                <a:cubicBezTo>
                  <a:pt x="1270609" y="-6577"/>
                  <a:pt x="1355803" y="24016"/>
                  <a:pt x="1631036" y="0"/>
                </a:cubicBezTo>
                <a:cubicBezTo>
                  <a:pt x="1906269" y="-24016"/>
                  <a:pt x="2005479" y="25106"/>
                  <a:pt x="2180918" y="0"/>
                </a:cubicBezTo>
                <a:cubicBezTo>
                  <a:pt x="2356357" y="-25106"/>
                  <a:pt x="2516442" y="28139"/>
                  <a:pt x="2771036" y="0"/>
                </a:cubicBezTo>
                <a:cubicBezTo>
                  <a:pt x="3025630" y="-28139"/>
                  <a:pt x="3134413" y="-16417"/>
                  <a:pt x="3320918" y="0"/>
                </a:cubicBezTo>
                <a:cubicBezTo>
                  <a:pt x="3507423" y="16417"/>
                  <a:pt x="4087157" y="-30522"/>
                  <a:pt x="4313389" y="0"/>
                </a:cubicBezTo>
                <a:cubicBezTo>
                  <a:pt x="4441741" y="8029"/>
                  <a:pt x="4587140" y="117949"/>
                  <a:pt x="4603248" y="289859"/>
                </a:cubicBezTo>
                <a:cubicBezTo>
                  <a:pt x="4589732" y="467656"/>
                  <a:pt x="4613765" y="699729"/>
                  <a:pt x="4603248" y="869559"/>
                </a:cubicBezTo>
                <a:cubicBezTo>
                  <a:pt x="4592731" y="1039389"/>
                  <a:pt x="4580087" y="1268477"/>
                  <a:pt x="4603248" y="1449258"/>
                </a:cubicBezTo>
                <a:cubicBezTo>
                  <a:pt x="4621951" y="1636019"/>
                  <a:pt x="4456864" y="1745271"/>
                  <a:pt x="4313389" y="1739117"/>
                </a:cubicBezTo>
                <a:cubicBezTo>
                  <a:pt x="4157081" y="1715952"/>
                  <a:pt x="3875203" y="1762213"/>
                  <a:pt x="3562330" y="1739117"/>
                </a:cubicBezTo>
                <a:cubicBezTo>
                  <a:pt x="3249457" y="1716021"/>
                  <a:pt x="3179374" y="1740752"/>
                  <a:pt x="2972212" y="1739117"/>
                </a:cubicBezTo>
                <a:cubicBezTo>
                  <a:pt x="2765050" y="1737482"/>
                  <a:pt x="2562291" y="1740833"/>
                  <a:pt x="2221153" y="1739117"/>
                </a:cubicBezTo>
                <a:cubicBezTo>
                  <a:pt x="1880015" y="1737401"/>
                  <a:pt x="1830292" y="1717338"/>
                  <a:pt x="1510330" y="1739117"/>
                </a:cubicBezTo>
                <a:cubicBezTo>
                  <a:pt x="1190368" y="1760896"/>
                  <a:pt x="802153" y="1749134"/>
                  <a:pt x="289859" y="1739117"/>
                </a:cubicBezTo>
                <a:cubicBezTo>
                  <a:pt x="139936" y="1725654"/>
                  <a:pt x="5569" y="1602662"/>
                  <a:pt x="0" y="1449258"/>
                </a:cubicBezTo>
                <a:cubicBezTo>
                  <a:pt x="-10700" y="1236384"/>
                  <a:pt x="-16119" y="1058488"/>
                  <a:pt x="0" y="881152"/>
                </a:cubicBezTo>
                <a:cubicBezTo>
                  <a:pt x="16119" y="703816"/>
                  <a:pt x="1328" y="434847"/>
                  <a:pt x="0" y="289859"/>
                </a:cubicBezTo>
                <a:close/>
              </a:path>
            </a:pathLst>
          </a:custGeom>
          <a:solidFill>
            <a:schemeClr val="accent4">
              <a:lumMod val="60000"/>
              <a:lumOff val="40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Le cahier du jour </a:t>
            </a:r>
            <a:r>
              <a:rPr lang="fr-FR" sz="2200" dirty="0">
                <a:solidFill>
                  <a:schemeClr val="tx1"/>
                </a:solidFill>
                <a:latin typeface="Averia" panose="02000603000000000004" pitchFamily="2" charset="0"/>
              </a:rPr>
              <a:t>: Il contient les exercices du matin, le calcul mental... Le regarder permet de voir le travail quotidien.</a:t>
            </a:r>
          </a:p>
        </p:txBody>
      </p:sp>
      <p:pic>
        <p:nvPicPr>
          <p:cNvPr id="1030" name="Picture 6" descr="Cahier 96 pages seyès 90 g  couverture polypropylène incolore  format 17 x 22 cm CONQUERANT">
            <a:extLst>
              <a:ext uri="{FF2B5EF4-FFF2-40B4-BE49-F238E27FC236}">
                <a16:creationId xmlns:a16="http://schemas.microsoft.com/office/drawing/2014/main" id="{1652C112-413C-7AB8-540F-A09EF5DF348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635" y="2081147"/>
            <a:ext cx="1779653" cy="177965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 coins arrondis 58">
            <a:extLst>
              <a:ext uri="{FF2B5EF4-FFF2-40B4-BE49-F238E27FC236}">
                <a16:creationId xmlns:a16="http://schemas.microsoft.com/office/drawing/2014/main" id="{70CEEFEB-A337-11CF-DD05-9A297FC5E7F4}"/>
              </a:ext>
            </a:extLst>
          </p:cNvPr>
          <p:cNvSpPr/>
          <p:nvPr/>
        </p:nvSpPr>
        <p:spPr>
          <a:xfrm>
            <a:off x="1385443" y="4061319"/>
            <a:ext cx="5325672" cy="1473485"/>
          </a:xfrm>
          <a:custGeom>
            <a:avLst/>
            <a:gdLst>
              <a:gd name="connsiteX0" fmla="*/ 0 w 5325672"/>
              <a:gd name="connsiteY0" fmla="*/ 245586 h 1473485"/>
              <a:gd name="connsiteX1" fmla="*/ 245586 w 5325672"/>
              <a:gd name="connsiteY1" fmla="*/ 0 h 1473485"/>
              <a:gd name="connsiteX2" fmla="*/ 839539 w 5325672"/>
              <a:gd name="connsiteY2" fmla="*/ 0 h 1473485"/>
              <a:gd name="connsiteX3" fmla="*/ 1433492 w 5325672"/>
              <a:gd name="connsiteY3" fmla="*/ 0 h 1473485"/>
              <a:gd name="connsiteX4" fmla="*/ 2172480 w 5325672"/>
              <a:gd name="connsiteY4" fmla="*/ 0 h 1473485"/>
              <a:gd name="connsiteX5" fmla="*/ 2814777 w 5325672"/>
              <a:gd name="connsiteY5" fmla="*/ 0 h 1473485"/>
              <a:gd name="connsiteX6" fmla="*/ 3602110 w 5325672"/>
              <a:gd name="connsiteY6" fmla="*/ 0 h 1473485"/>
              <a:gd name="connsiteX7" fmla="*/ 4196063 w 5325672"/>
              <a:gd name="connsiteY7" fmla="*/ 0 h 1473485"/>
              <a:gd name="connsiteX8" fmla="*/ 5080086 w 5325672"/>
              <a:gd name="connsiteY8" fmla="*/ 0 h 1473485"/>
              <a:gd name="connsiteX9" fmla="*/ 5325672 w 5325672"/>
              <a:gd name="connsiteY9" fmla="*/ 245586 h 1473485"/>
              <a:gd name="connsiteX10" fmla="*/ 5325672 w 5325672"/>
              <a:gd name="connsiteY10" fmla="*/ 736743 h 1473485"/>
              <a:gd name="connsiteX11" fmla="*/ 5325672 w 5325672"/>
              <a:gd name="connsiteY11" fmla="*/ 1227899 h 1473485"/>
              <a:gd name="connsiteX12" fmla="*/ 5080086 w 5325672"/>
              <a:gd name="connsiteY12" fmla="*/ 1473485 h 1473485"/>
              <a:gd name="connsiteX13" fmla="*/ 4389443 w 5325672"/>
              <a:gd name="connsiteY13" fmla="*/ 1473485 h 1473485"/>
              <a:gd name="connsiteX14" fmla="*/ 3602110 w 5325672"/>
              <a:gd name="connsiteY14" fmla="*/ 1473485 h 1473485"/>
              <a:gd name="connsiteX15" fmla="*/ 2911467 w 5325672"/>
              <a:gd name="connsiteY15" fmla="*/ 1473485 h 1473485"/>
              <a:gd name="connsiteX16" fmla="*/ 2365860 w 5325672"/>
              <a:gd name="connsiteY16" fmla="*/ 1473485 h 1473485"/>
              <a:gd name="connsiteX17" fmla="*/ 1771907 w 5325672"/>
              <a:gd name="connsiteY17" fmla="*/ 1473485 h 1473485"/>
              <a:gd name="connsiteX18" fmla="*/ 984574 w 5325672"/>
              <a:gd name="connsiteY18" fmla="*/ 1473485 h 1473485"/>
              <a:gd name="connsiteX19" fmla="*/ 245586 w 5325672"/>
              <a:gd name="connsiteY19" fmla="*/ 1473485 h 1473485"/>
              <a:gd name="connsiteX20" fmla="*/ 0 w 5325672"/>
              <a:gd name="connsiteY20" fmla="*/ 1227899 h 1473485"/>
              <a:gd name="connsiteX21" fmla="*/ 0 w 5325672"/>
              <a:gd name="connsiteY21" fmla="*/ 756389 h 1473485"/>
              <a:gd name="connsiteX22" fmla="*/ 0 w 5325672"/>
              <a:gd name="connsiteY22" fmla="*/ 245586 h 147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25672" h="1473485" fill="none" extrusionOk="0">
                <a:moveTo>
                  <a:pt x="0" y="245586"/>
                </a:moveTo>
                <a:cubicBezTo>
                  <a:pt x="-7855" y="138866"/>
                  <a:pt x="94198" y="-2304"/>
                  <a:pt x="245586" y="0"/>
                </a:cubicBezTo>
                <a:cubicBezTo>
                  <a:pt x="504918" y="6848"/>
                  <a:pt x="561456" y="19756"/>
                  <a:pt x="839539" y="0"/>
                </a:cubicBezTo>
                <a:cubicBezTo>
                  <a:pt x="1117622" y="-19756"/>
                  <a:pt x="1264417" y="27451"/>
                  <a:pt x="1433492" y="0"/>
                </a:cubicBezTo>
                <a:cubicBezTo>
                  <a:pt x="1602567" y="-27451"/>
                  <a:pt x="1905190" y="-15793"/>
                  <a:pt x="2172480" y="0"/>
                </a:cubicBezTo>
                <a:cubicBezTo>
                  <a:pt x="2439770" y="15793"/>
                  <a:pt x="2644430" y="28763"/>
                  <a:pt x="2814777" y="0"/>
                </a:cubicBezTo>
                <a:cubicBezTo>
                  <a:pt x="2985124" y="-28763"/>
                  <a:pt x="3229934" y="21726"/>
                  <a:pt x="3602110" y="0"/>
                </a:cubicBezTo>
                <a:cubicBezTo>
                  <a:pt x="3974286" y="-21726"/>
                  <a:pt x="3960781" y="23576"/>
                  <a:pt x="4196063" y="0"/>
                </a:cubicBezTo>
                <a:cubicBezTo>
                  <a:pt x="4431345" y="-23576"/>
                  <a:pt x="4677633" y="6495"/>
                  <a:pt x="5080086" y="0"/>
                </a:cubicBezTo>
                <a:cubicBezTo>
                  <a:pt x="5213425" y="-4235"/>
                  <a:pt x="5330596" y="119330"/>
                  <a:pt x="5325672" y="245586"/>
                </a:cubicBezTo>
                <a:cubicBezTo>
                  <a:pt x="5309194" y="448423"/>
                  <a:pt x="5335094" y="589979"/>
                  <a:pt x="5325672" y="736743"/>
                </a:cubicBezTo>
                <a:cubicBezTo>
                  <a:pt x="5316250" y="883507"/>
                  <a:pt x="5333072" y="1117672"/>
                  <a:pt x="5325672" y="1227899"/>
                </a:cubicBezTo>
                <a:cubicBezTo>
                  <a:pt x="5342165" y="1358322"/>
                  <a:pt x="5196827" y="1466890"/>
                  <a:pt x="5080086" y="1473485"/>
                </a:cubicBezTo>
                <a:cubicBezTo>
                  <a:pt x="4839102" y="1446512"/>
                  <a:pt x="4697959" y="1454868"/>
                  <a:pt x="4389443" y="1473485"/>
                </a:cubicBezTo>
                <a:cubicBezTo>
                  <a:pt x="4080927" y="1492102"/>
                  <a:pt x="3985094" y="1488995"/>
                  <a:pt x="3602110" y="1473485"/>
                </a:cubicBezTo>
                <a:cubicBezTo>
                  <a:pt x="3219126" y="1457975"/>
                  <a:pt x="3118689" y="1501503"/>
                  <a:pt x="2911467" y="1473485"/>
                </a:cubicBezTo>
                <a:cubicBezTo>
                  <a:pt x="2704245" y="1445467"/>
                  <a:pt x="2614129" y="1483558"/>
                  <a:pt x="2365860" y="1473485"/>
                </a:cubicBezTo>
                <a:cubicBezTo>
                  <a:pt x="2117591" y="1463412"/>
                  <a:pt x="1895695" y="1498628"/>
                  <a:pt x="1771907" y="1473485"/>
                </a:cubicBezTo>
                <a:cubicBezTo>
                  <a:pt x="1648119" y="1448342"/>
                  <a:pt x="1377795" y="1452484"/>
                  <a:pt x="984574" y="1473485"/>
                </a:cubicBezTo>
                <a:cubicBezTo>
                  <a:pt x="591353" y="1494486"/>
                  <a:pt x="438906" y="1481398"/>
                  <a:pt x="245586" y="1473485"/>
                </a:cubicBezTo>
                <a:cubicBezTo>
                  <a:pt x="127907" y="1497056"/>
                  <a:pt x="-29256" y="1362294"/>
                  <a:pt x="0" y="1227899"/>
                </a:cubicBezTo>
                <a:cubicBezTo>
                  <a:pt x="13415" y="1042165"/>
                  <a:pt x="14231" y="956158"/>
                  <a:pt x="0" y="756389"/>
                </a:cubicBezTo>
                <a:cubicBezTo>
                  <a:pt x="-14231" y="556620"/>
                  <a:pt x="-3592" y="473970"/>
                  <a:pt x="0" y="245586"/>
                </a:cubicBezTo>
                <a:close/>
              </a:path>
              <a:path w="5325672" h="1473485" stroke="0" extrusionOk="0">
                <a:moveTo>
                  <a:pt x="0" y="245586"/>
                </a:moveTo>
                <a:cubicBezTo>
                  <a:pt x="7322" y="118029"/>
                  <a:pt x="117231" y="7256"/>
                  <a:pt x="245586" y="0"/>
                </a:cubicBezTo>
                <a:cubicBezTo>
                  <a:pt x="600876" y="26689"/>
                  <a:pt x="830404" y="28245"/>
                  <a:pt x="984574" y="0"/>
                </a:cubicBezTo>
                <a:cubicBezTo>
                  <a:pt x="1138744" y="-28245"/>
                  <a:pt x="1384586" y="4664"/>
                  <a:pt x="1626872" y="0"/>
                </a:cubicBezTo>
                <a:cubicBezTo>
                  <a:pt x="1869158" y="-4664"/>
                  <a:pt x="1913561" y="-3518"/>
                  <a:pt x="2172480" y="0"/>
                </a:cubicBezTo>
                <a:cubicBezTo>
                  <a:pt x="2431399" y="3518"/>
                  <a:pt x="2534316" y="-19557"/>
                  <a:pt x="2766432" y="0"/>
                </a:cubicBezTo>
                <a:cubicBezTo>
                  <a:pt x="2998548" y="19557"/>
                  <a:pt x="3176200" y="-20053"/>
                  <a:pt x="3312040" y="0"/>
                </a:cubicBezTo>
                <a:cubicBezTo>
                  <a:pt x="3447880" y="20053"/>
                  <a:pt x="3718905" y="2390"/>
                  <a:pt x="3857648" y="0"/>
                </a:cubicBezTo>
                <a:cubicBezTo>
                  <a:pt x="3996391" y="-2390"/>
                  <a:pt x="4533930" y="42081"/>
                  <a:pt x="5080086" y="0"/>
                </a:cubicBezTo>
                <a:cubicBezTo>
                  <a:pt x="5227676" y="-15495"/>
                  <a:pt x="5322280" y="90525"/>
                  <a:pt x="5325672" y="245586"/>
                </a:cubicBezTo>
                <a:cubicBezTo>
                  <a:pt x="5346057" y="474055"/>
                  <a:pt x="5336019" y="532060"/>
                  <a:pt x="5325672" y="726919"/>
                </a:cubicBezTo>
                <a:cubicBezTo>
                  <a:pt x="5315325" y="921778"/>
                  <a:pt x="5344901" y="1091274"/>
                  <a:pt x="5325672" y="1227899"/>
                </a:cubicBezTo>
                <a:cubicBezTo>
                  <a:pt x="5301531" y="1359523"/>
                  <a:pt x="5206530" y="1504430"/>
                  <a:pt x="5080086" y="1473485"/>
                </a:cubicBezTo>
                <a:cubicBezTo>
                  <a:pt x="4758729" y="1484383"/>
                  <a:pt x="4641986" y="1474400"/>
                  <a:pt x="4341098" y="1473485"/>
                </a:cubicBezTo>
                <a:cubicBezTo>
                  <a:pt x="4040210" y="1472570"/>
                  <a:pt x="3917412" y="1458505"/>
                  <a:pt x="3553765" y="1473485"/>
                </a:cubicBezTo>
                <a:cubicBezTo>
                  <a:pt x="3190118" y="1488465"/>
                  <a:pt x="3020360" y="1484977"/>
                  <a:pt x="2814777" y="1473485"/>
                </a:cubicBezTo>
                <a:cubicBezTo>
                  <a:pt x="2609194" y="1461993"/>
                  <a:pt x="2263343" y="1465025"/>
                  <a:pt x="2124135" y="1473485"/>
                </a:cubicBezTo>
                <a:cubicBezTo>
                  <a:pt x="1984927" y="1481945"/>
                  <a:pt x="1695882" y="1496357"/>
                  <a:pt x="1385147" y="1473485"/>
                </a:cubicBezTo>
                <a:cubicBezTo>
                  <a:pt x="1074412" y="1450613"/>
                  <a:pt x="625885" y="1430979"/>
                  <a:pt x="245586" y="1473485"/>
                </a:cubicBezTo>
                <a:cubicBezTo>
                  <a:pt x="116672" y="1464401"/>
                  <a:pt x="-7957" y="1383866"/>
                  <a:pt x="0" y="1227899"/>
                </a:cubicBezTo>
                <a:cubicBezTo>
                  <a:pt x="-15125" y="1108286"/>
                  <a:pt x="19363" y="977180"/>
                  <a:pt x="0" y="756389"/>
                </a:cubicBezTo>
                <a:cubicBezTo>
                  <a:pt x="-19363" y="535598"/>
                  <a:pt x="-20267" y="362919"/>
                  <a:pt x="0" y="245586"/>
                </a:cubicBezTo>
                <a:close/>
              </a:path>
            </a:pathLst>
          </a:custGeom>
          <a:solidFill>
            <a:schemeClr val="accent4">
              <a:lumMod val="60000"/>
              <a:lumOff val="40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La pochette à élastique </a:t>
            </a:r>
            <a:r>
              <a:rPr lang="fr-FR" sz="2200" dirty="0">
                <a:solidFill>
                  <a:schemeClr val="tx1"/>
                </a:solidFill>
                <a:latin typeface="Averia" panose="02000603000000000004" pitchFamily="2" charset="0"/>
              </a:rPr>
              <a:t>: Cela sert çà ranger le matériel qui traine, un travail non terminé...</a:t>
            </a:r>
          </a:p>
        </p:txBody>
      </p:sp>
      <p:sp>
        <p:nvSpPr>
          <p:cNvPr id="60" name="Rectangle : coins arrondis 59">
            <a:extLst>
              <a:ext uri="{FF2B5EF4-FFF2-40B4-BE49-F238E27FC236}">
                <a16:creationId xmlns:a16="http://schemas.microsoft.com/office/drawing/2014/main" id="{B98C5684-0B52-6A23-6646-D48E12F361E2}"/>
              </a:ext>
            </a:extLst>
          </p:cNvPr>
          <p:cNvSpPr/>
          <p:nvPr/>
        </p:nvSpPr>
        <p:spPr>
          <a:xfrm>
            <a:off x="8728364" y="2822256"/>
            <a:ext cx="3304460" cy="2224479"/>
          </a:xfrm>
          <a:custGeom>
            <a:avLst/>
            <a:gdLst>
              <a:gd name="connsiteX0" fmla="*/ 0 w 3304460"/>
              <a:gd name="connsiteY0" fmla="*/ 370754 h 2224479"/>
              <a:gd name="connsiteX1" fmla="*/ 370754 w 3304460"/>
              <a:gd name="connsiteY1" fmla="*/ 0 h 2224479"/>
              <a:gd name="connsiteX2" fmla="*/ 1037122 w 3304460"/>
              <a:gd name="connsiteY2" fmla="*/ 0 h 2224479"/>
              <a:gd name="connsiteX3" fmla="*/ 1652230 w 3304460"/>
              <a:gd name="connsiteY3" fmla="*/ 0 h 2224479"/>
              <a:gd name="connsiteX4" fmla="*/ 2241709 w 3304460"/>
              <a:gd name="connsiteY4" fmla="*/ 0 h 2224479"/>
              <a:gd name="connsiteX5" fmla="*/ 2933706 w 3304460"/>
              <a:gd name="connsiteY5" fmla="*/ 0 h 2224479"/>
              <a:gd name="connsiteX6" fmla="*/ 3304460 w 3304460"/>
              <a:gd name="connsiteY6" fmla="*/ 370754 h 2224479"/>
              <a:gd name="connsiteX7" fmla="*/ 3304460 w 3304460"/>
              <a:gd name="connsiteY7" fmla="*/ 894737 h 2224479"/>
              <a:gd name="connsiteX8" fmla="*/ 3304460 w 3304460"/>
              <a:gd name="connsiteY8" fmla="*/ 1418720 h 2224479"/>
              <a:gd name="connsiteX9" fmla="*/ 3304460 w 3304460"/>
              <a:gd name="connsiteY9" fmla="*/ 1853725 h 2224479"/>
              <a:gd name="connsiteX10" fmla="*/ 2933706 w 3304460"/>
              <a:gd name="connsiteY10" fmla="*/ 2224479 h 2224479"/>
              <a:gd name="connsiteX11" fmla="*/ 2344227 w 3304460"/>
              <a:gd name="connsiteY11" fmla="*/ 2224479 h 2224479"/>
              <a:gd name="connsiteX12" fmla="*/ 1703489 w 3304460"/>
              <a:gd name="connsiteY12" fmla="*/ 2224479 h 2224479"/>
              <a:gd name="connsiteX13" fmla="*/ 1011492 w 3304460"/>
              <a:gd name="connsiteY13" fmla="*/ 2224479 h 2224479"/>
              <a:gd name="connsiteX14" fmla="*/ 370754 w 3304460"/>
              <a:gd name="connsiteY14" fmla="*/ 2224479 h 2224479"/>
              <a:gd name="connsiteX15" fmla="*/ 0 w 3304460"/>
              <a:gd name="connsiteY15" fmla="*/ 1853725 h 2224479"/>
              <a:gd name="connsiteX16" fmla="*/ 0 w 3304460"/>
              <a:gd name="connsiteY16" fmla="*/ 1344572 h 2224479"/>
              <a:gd name="connsiteX17" fmla="*/ 0 w 3304460"/>
              <a:gd name="connsiteY17" fmla="*/ 850248 h 2224479"/>
              <a:gd name="connsiteX18" fmla="*/ 0 w 3304460"/>
              <a:gd name="connsiteY18" fmla="*/ 370754 h 222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4460" h="2224479" fill="none" extrusionOk="0">
                <a:moveTo>
                  <a:pt x="0" y="370754"/>
                </a:moveTo>
                <a:cubicBezTo>
                  <a:pt x="33114" y="152581"/>
                  <a:pt x="129665" y="-35074"/>
                  <a:pt x="370754" y="0"/>
                </a:cubicBezTo>
                <a:cubicBezTo>
                  <a:pt x="697139" y="30815"/>
                  <a:pt x="829570" y="-24457"/>
                  <a:pt x="1037122" y="0"/>
                </a:cubicBezTo>
                <a:cubicBezTo>
                  <a:pt x="1244674" y="24457"/>
                  <a:pt x="1391251" y="15476"/>
                  <a:pt x="1652230" y="0"/>
                </a:cubicBezTo>
                <a:cubicBezTo>
                  <a:pt x="1913209" y="-15476"/>
                  <a:pt x="2059041" y="-28632"/>
                  <a:pt x="2241709" y="0"/>
                </a:cubicBezTo>
                <a:cubicBezTo>
                  <a:pt x="2424377" y="28632"/>
                  <a:pt x="2698613" y="31440"/>
                  <a:pt x="2933706" y="0"/>
                </a:cubicBezTo>
                <a:cubicBezTo>
                  <a:pt x="3104231" y="29917"/>
                  <a:pt x="3302099" y="213798"/>
                  <a:pt x="3304460" y="370754"/>
                </a:cubicBezTo>
                <a:cubicBezTo>
                  <a:pt x="3314826" y="522197"/>
                  <a:pt x="3280404" y="764944"/>
                  <a:pt x="3304460" y="894737"/>
                </a:cubicBezTo>
                <a:cubicBezTo>
                  <a:pt x="3328516" y="1024530"/>
                  <a:pt x="3291195" y="1270224"/>
                  <a:pt x="3304460" y="1418720"/>
                </a:cubicBezTo>
                <a:cubicBezTo>
                  <a:pt x="3317725" y="1567216"/>
                  <a:pt x="3286409" y="1706016"/>
                  <a:pt x="3304460" y="1853725"/>
                </a:cubicBezTo>
                <a:cubicBezTo>
                  <a:pt x="3340113" y="2049779"/>
                  <a:pt x="3160667" y="2197992"/>
                  <a:pt x="2933706" y="2224479"/>
                </a:cubicBezTo>
                <a:cubicBezTo>
                  <a:pt x="2731062" y="2242634"/>
                  <a:pt x="2505494" y="2216707"/>
                  <a:pt x="2344227" y="2224479"/>
                </a:cubicBezTo>
                <a:cubicBezTo>
                  <a:pt x="2182960" y="2232251"/>
                  <a:pt x="1893707" y="2212897"/>
                  <a:pt x="1703489" y="2224479"/>
                </a:cubicBezTo>
                <a:cubicBezTo>
                  <a:pt x="1513271" y="2236061"/>
                  <a:pt x="1317280" y="2247105"/>
                  <a:pt x="1011492" y="2224479"/>
                </a:cubicBezTo>
                <a:cubicBezTo>
                  <a:pt x="705704" y="2201853"/>
                  <a:pt x="614673" y="2214254"/>
                  <a:pt x="370754" y="2224479"/>
                </a:cubicBezTo>
                <a:cubicBezTo>
                  <a:pt x="192552" y="2210830"/>
                  <a:pt x="-6900" y="2007822"/>
                  <a:pt x="0" y="1853725"/>
                </a:cubicBezTo>
                <a:cubicBezTo>
                  <a:pt x="19203" y="1746829"/>
                  <a:pt x="-4608" y="1462819"/>
                  <a:pt x="0" y="1344572"/>
                </a:cubicBezTo>
                <a:cubicBezTo>
                  <a:pt x="4608" y="1226325"/>
                  <a:pt x="22333" y="956649"/>
                  <a:pt x="0" y="850248"/>
                </a:cubicBezTo>
                <a:cubicBezTo>
                  <a:pt x="-22333" y="743847"/>
                  <a:pt x="-22640" y="569386"/>
                  <a:pt x="0" y="370754"/>
                </a:cubicBezTo>
                <a:close/>
              </a:path>
              <a:path w="3304460" h="2224479" stroke="0" extrusionOk="0">
                <a:moveTo>
                  <a:pt x="0" y="370754"/>
                </a:moveTo>
                <a:cubicBezTo>
                  <a:pt x="4877" y="171372"/>
                  <a:pt x="191080" y="25011"/>
                  <a:pt x="370754" y="0"/>
                </a:cubicBezTo>
                <a:cubicBezTo>
                  <a:pt x="630796" y="3434"/>
                  <a:pt x="824956" y="22514"/>
                  <a:pt x="1037122" y="0"/>
                </a:cubicBezTo>
                <a:cubicBezTo>
                  <a:pt x="1249288" y="-22514"/>
                  <a:pt x="1490974" y="-17124"/>
                  <a:pt x="1652230" y="0"/>
                </a:cubicBezTo>
                <a:cubicBezTo>
                  <a:pt x="1813486" y="17124"/>
                  <a:pt x="1942808" y="17584"/>
                  <a:pt x="2216079" y="0"/>
                </a:cubicBezTo>
                <a:cubicBezTo>
                  <a:pt x="2489350" y="-17584"/>
                  <a:pt x="2591134" y="-16867"/>
                  <a:pt x="2933706" y="0"/>
                </a:cubicBezTo>
                <a:cubicBezTo>
                  <a:pt x="3105577" y="-23423"/>
                  <a:pt x="3276482" y="148816"/>
                  <a:pt x="3304460" y="370754"/>
                </a:cubicBezTo>
                <a:cubicBezTo>
                  <a:pt x="3290151" y="519418"/>
                  <a:pt x="3315874" y="611681"/>
                  <a:pt x="3304460" y="835418"/>
                </a:cubicBezTo>
                <a:cubicBezTo>
                  <a:pt x="3293046" y="1059155"/>
                  <a:pt x="3297259" y="1115099"/>
                  <a:pt x="3304460" y="1314912"/>
                </a:cubicBezTo>
                <a:cubicBezTo>
                  <a:pt x="3311661" y="1514725"/>
                  <a:pt x="3301478" y="1598089"/>
                  <a:pt x="3304460" y="1853725"/>
                </a:cubicBezTo>
                <a:cubicBezTo>
                  <a:pt x="3293395" y="2050873"/>
                  <a:pt x="3137439" y="2184536"/>
                  <a:pt x="2933706" y="2224479"/>
                </a:cubicBezTo>
                <a:cubicBezTo>
                  <a:pt x="2750958" y="2196656"/>
                  <a:pt x="2502339" y="2205607"/>
                  <a:pt x="2292968" y="2224479"/>
                </a:cubicBezTo>
                <a:cubicBezTo>
                  <a:pt x="2083597" y="2243351"/>
                  <a:pt x="1981293" y="2207874"/>
                  <a:pt x="1677860" y="2224479"/>
                </a:cubicBezTo>
                <a:cubicBezTo>
                  <a:pt x="1374427" y="2241084"/>
                  <a:pt x="1283722" y="2220723"/>
                  <a:pt x="1088381" y="2224479"/>
                </a:cubicBezTo>
                <a:cubicBezTo>
                  <a:pt x="893040" y="2228235"/>
                  <a:pt x="710315" y="2234822"/>
                  <a:pt x="370754" y="2224479"/>
                </a:cubicBezTo>
                <a:cubicBezTo>
                  <a:pt x="130911" y="2249731"/>
                  <a:pt x="-14086" y="2075029"/>
                  <a:pt x="0" y="1853725"/>
                </a:cubicBezTo>
                <a:cubicBezTo>
                  <a:pt x="-18831" y="1633866"/>
                  <a:pt x="70" y="1545159"/>
                  <a:pt x="0" y="1389061"/>
                </a:cubicBezTo>
                <a:cubicBezTo>
                  <a:pt x="-70" y="1232963"/>
                  <a:pt x="11141" y="1133496"/>
                  <a:pt x="0" y="879907"/>
                </a:cubicBezTo>
                <a:cubicBezTo>
                  <a:pt x="-11141" y="626318"/>
                  <a:pt x="16424" y="556631"/>
                  <a:pt x="0" y="370754"/>
                </a:cubicBezTo>
                <a:close/>
              </a:path>
            </a:pathLst>
          </a:custGeom>
          <a:solidFill>
            <a:schemeClr val="accent4">
              <a:lumMod val="60000"/>
              <a:lumOff val="40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Le classeur de réussites </a:t>
            </a:r>
            <a:r>
              <a:rPr lang="fr-FR" sz="2200" dirty="0">
                <a:solidFill>
                  <a:schemeClr val="tx1"/>
                </a:solidFill>
                <a:latin typeface="Averia" panose="02000603000000000004" pitchFamily="2" charset="0"/>
              </a:rPr>
              <a:t>: C’est là que l’élève rangera ses test et son carnet de réussites</a:t>
            </a:r>
          </a:p>
        </p:txBody>
      </p:sp>
      <p:sp>
        <p:nvSpPr>
          <p:cNvPr id="62" name="Rectangle : coins arrondis 61">
            <a:extLst>
              <a:ext uri="{FF2B5EF4-FFF2-40B4-BE49-F238E27FC236}">
                <a16:creationId xmlns:a16="http://schemas.microsoft.com/office/drawing/2014/main" id="{6E468DC4-C5EF-B28F-C837-A4923AB761EC}"/>
              </a:ext>
            </a:extLst>
          </p:cNvPr>
          <p:cNvSpPr/>
          <p:nvPr/>
        </p:nvSpPr>
        <p:spPr>
          <a:xfrm>
            <a:off x="8200271" y="5315264"/>
            <a:ext cx="3790450" cy="1473485"/>
          </a:xfrm>
          <a:custGeom>
            <a:avLst/>
            <a:gdLst>
              <a:gd name="connsiteX0" fmla="*/ 0 w 3790450"/>
              <a:gd name="connsiteY0" fmla="*/ 245586 h 1473485"/>
              <a:gd name="connsiteX1" fmla="*/ 245586 w 3790450"/>
              <a:gd name="connsiteY1" fmla="*/ 0 h 1473485"/>
              <a:gd name="connsiteX2" fmla="*/ 938434 w 3790450"/>
              <a:gd name="connsiteY2" fmla="*/ 0 h 1473485"/>
              <a:gd name="connsiteX3" fmla="*/ 1565297 w 3790450"/>
              <a:gd name="connsiteY3" fmla="*/ 0 h 1473485"/>
              <a:gd name="connsiteX4" fmla="*/ 2159167 w 3790450"/>
              <a:gd name="connsiteY4" fmla="*/ 0 h 1473485"/>
              <a:gd name="connsiteX5" fmla="*/ 2720045 w 3790450"/>
              <a:gd name="connsiteY5" fmla="*/ 0 h 1473485"/>
              <a:gd name="connsiteX6" fmla="*/ 3544864 w 3790450"/>
              <a:gd name="connsiteY6" fmla="*/ 0 h 1473485"/>
              <a:gd name="connsiteX7" fmla="*/ 3790450 w 3790450"/>
              <a:gd name="connsiteY7" fmla="*/ 245586 h 1473485"/>
              <a:gd name="connsiteX8" fmla="*/ 3790450 w 3790450"/>
              <a:gd name="connsiteY8" fmla="*/ 707273 h 1473485"/>
              <a:gd name="connsiteX9" fmla="*/ 3790450 w 3790450"/>
              <a:gd name="connsiteY9" fmla="*/ 1227899 h 1473485"/>
              <a:gd name="connsiteX10" fmla="*/ 3544864 w 3790450"/>
              <a:gd name="connsiteY10" fmla="*/ 1473485 h 1473485"/>
              <a:gd name="connsiteX11" fmla="*/ 2950994 w 3790450"/>
              <a:gd name="connsiteY11" fmla="*/ 1473485 h 1473485"/>
              <a:gd name="connsiteX12" fmla="*/ 2291138 w 3790450"/>
              <a:gd name="connsiteY12" fmla="*/ 1473485 h 1473485"/>
              <a:gd name="connsiteX13" fmla="*/ 1565297 w 3790450"/>
              <a:gd name="connsiteY13" fmla="*/ 1473485 h 1473485"/>
              <a:gd name="connsiteX14" fmla="*/ 872449 w 3790450"/>
              <a:gd name="connsiteY14" fmla="*/ 1473485 h 1473485"/>
              <a:gd name="connsiteX15" fmla="*/ 245586 w 3790450"/>
              <a:gd name="connsiteY15" fmla="*/ 1473485 h 1473485"/>
              <a:gd name="connsiteX16" fmla="*/ 0 w 3790450"/>
              <a:gd name="connsiteY16" fmla="*/ 1227899 h 1473485"/>
              <a:gd name="connsiteX17" fmla="*/ 0 w 3790450"/>
              <a:gd name="connsiteY17" fmla="*/ 736743 h 1473485"/>
              <a:gd name="connsiteX18" fmla="*/ 0 w 3790450"/>
              <a:gd name="connsiteY18" fmla="*/ 245586 h 147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0450" h="1473485" fill="none" extrusionOk="0">
                <a:moveTo>
                  <a:pt x="0" y="245586"/>
                </a:moveTo>
                <a:cubicBezTo>
                  <a:pt x="29074" y="98178"/>
                  <a:pt x="95881" y="-13587"/>
                  <a:pt x="245586" y="0"/>
                </a:cubicBezTo>
                <a:cubicBezTo>
                  <a:pt x="476949" y="28132"/>
                  <a:pt x="726118" y="-29086"/>
                  <a:pt x="938434" y="0"/>
                </a:cubicBezTo>
                <a:cubicBezTo>
                  <a:pt x="1150750" y="29086"/>
                  <a:pt x="1374295" y="27735"/>
                  <a:pt x="1565297" y="0"/>
                </a:cubicBezTo>
                <a:cubicBezTo>
                  <a:pt x="1756299" y="-27735"/>
                  <a:pt x="2019733" y="2470"/>
                  <a:pt x="2159167" y="0"/>
                </a:cubicBezTo>
                <a:cubicBezTo>
                  <a:pt x="2298601" y="-2470"/>
                  <a:pt x="2472827" y="-16175"/>
                  <a:pt x="2720045" y="0"/>
                </a:cubicBezTo>
                <a:cubicBezTo>
                  <a:pt x="2967263" y="16175"/>
                  <a:pt x="3311869" y="23391"/>
                  <a:pt x="3544864" y="0"/>
                </a:cubicBezTo>
                <a:cubicBezTo>
                  <a:pt x="3671667" y="-30916"/>
                  <a:pt x="3804094" y="138763"/>
                  <a:pt x="3790450" y="245586"/>
                </a:cubicBezTo>
                <a:cubicBezTo>
                  <a:pt x="3781783" y="385615"/>
                  <a:pt x="3777810" y="541608"/>
                  <a:pt x="3790450" y="707273"/>
                </a:cubicBezTo>
                <a:cubicBezTo>
                  <a:pt x="3803090" y="872938"/>
                  <a:pt x="3769273" y="1074711"/>
                  <a:pt x="3790450" y="1227899"/>
                </a:cubicBezTo>
                <a:cubicBezTo>
                  <a:pt x="3793593" y="1362764"/>
                  <a:pt x="3690529" y="1461515"/>
                  <a:pt x="3544864" y="1473485"/>
                </a:cubicBezTo>
                <a:cubicBezTo>
                  <a:pt x="3340239" y="1486484"/>
                  <a:pt x="3072270" y="1444496"/>
                  <a:pt x="2950994" y="1473485"/>
                </a:cubicBezTo>
                <a:cubicBezTo>
                  <a:pt x="2829718" y="1502475"/>
                  <a:pt x="2450261" y="1463817"/>
                  <a:pt x="2291138" y="1473485"/>
                </a:cubicBezTo>
                <a:cubicBezTo>
                  <a:pt x="2132015" y="1483153"/>
                  <a:pt x="1714657" y="1485143"/>
                  <a:pt x="1565297" y="1473485"/>
                </a:cubicBezTo>
                <a:cubicBezTo>
                  <a:pt x="1415937" y="1461827"/>
                  <a:pt x="1033929" y="1497601"/>
                  <a:pt x="872449" y="1473485"/>
                </a:cubicBezTo>
                <a:cubicBezTo>
                  <a:pt x="710969" y="1449369"/>
                  <a:pt x="398608" y="1469140"/>
                  <a:pt x="245586" y="1473485"/>
                </a:cubicBezTo>
                <a:cubicBezTo>
                  <a:pt x="88191" y="1467541"/>
                  <a:pt x="-940" y="1366503"/>
                  <a:pt x="0" y="1227899"/>
                </a:cubicBezTo>
                <a:cubicBezTo>
                  <a:pt x="-9184" y="1071514"/>
                  <a:pt x="-3478" y="920977"/>
                  <a:pt x="0" y="736743"/>
                </a:cubicBezTo>
                <a:cubicBezTo>
                  <a:pt x="3478" y="552509"/>
                  <a:pt x="-13568" y="426761"/>
                  <a:pt x="0" y="245586"/>
                </a:cubicBezTo>
                <a:close/>
              </a:path>
              <a:path w="3790450" h="1473485" stroke="0" extrusionOk="0">
                <a:moveTo>
                  <a:pt x="0" y="245586"/>
                </a:moveTo>
                <a:cubicBezTo>
                  <a:pt x="7322" y="118029"/>
                  <a:pt x="117231" y="7256"/>
                  <a:pt x="245586" y="0"/>
                </a:cubicBezTo>
                <a:cubicBezTo>
                  <a:pt x="539170" y="29453"/>
                  <a:pt x="635938" y="20726"/>
                  <a:pt x="938434" y="0"/>
                </a:cubicBezTo>
                <a:cubicBezTo>
                  <a:pt x="1240930" y="-20726"/>
                  <a:pt x="1271007" y="-12230"/>
                  <a:pt x="1565297" y="0"/>
                </a:cubicBezTo>
                <a:cubicBezTo>
                  <a:pt x="1859587" y="12230"/>
                  <a:pt x="1952657" y="-26291"/>
                  <a:pt x="2126174" y="0"/>
                </a:cubicBezTo>
                <a:cubicBezTo>
                  <a:pt x="2299691" y="26291"/>
                  <a:pt x="2436459" y="-1309"/>
                  <a:pt x="2720045" y="0"/>
                </a:cubicBezTo>
                <a:cubicBezTo>
                  <a:pt x="3003631" y="1309"/>
                  <a:pt x="3147277" y="13327"/>
                  <a:pt x="3544864" y="0"/>
                </a:cubicBezTo>
                <a:cubicBezTo>
                  <a:pt x="3676890" y="14267"/>
                  <a:pt x="3765201" y="114958"/>
                  <a:pt x="3790450" y="245586"/>
                </a:cubicBezTo>
                <a:cubicBezTo>
                  <a:pt x="3797086" y="366719"/>
                  <a:pt x="3769546" y="553601"/>
                  <a:pt x="3790450" y="756389"/>
                </a:cubicBezTo>
                <a:cubicBezTo>
                  <a:pt x="3811354" y="959177"/>
                  <a:pt x="3791962" y="1127392"/>
                  <a:pt x="3790450" y="1227899"/>
                </a:cubicBezTo>
                <a:cubicBezTo>
                  <a:pt x="3785645" y="1360225"/>
                  <a:pt x="3679784" y="1445799"/>
                  <a:pt x="3544864" y="1473485"/>
                </a:cubicBezTo>
                <a:cubicBezTo>
                  <a:pt x="3385890" y="1442736"/>
                  <a:pt x="3062644" y="1465317"/>
                  <a:pt x="2885008" y="1473485"/>
                </a:cubicBezTo>
                <a:cubicBezTo>
                  <a:pt x="2707372" y="1481653"/>
                  <a:pt x="2458368" y="1471022"/>
                  <a:pt x="2258146" y="1473485"/>
                </a:cubicBezTo>
                <a:cubicBezTo>
                  <a:pt x="2057924" y="1475948"/>
                  <a:pt x="1940850" y="1470108"/>
                  <a:pt x="1664276" y="1473485"/>
                </a:cubicBezTo>
                <a:cubicBezTo>
                  <a:pt x="1387702" y="1476863"/>
                  <a:pt x="1275527" y="1500922"/>
                  <a:pt x="938434" y="1473485"/>
                </a:cubicBezTo>
                <a:cubicBezTo>
                  <a:pt x="601341" y="1446048"/>
                  <a:pt x="423872" y="1481776"/>
                  <a:pt x="245586" y="1473485"/>
                </a:cubicBezTo>
                <a:cubicBezTo>
                  <a:pt x="98495" y="1445940"/>
                  <a:pt x="10560" y="1365184"/>
                  <a:pt x="0" y="1227899"/>
                </a:cubicBezTo>
                <a:cubicBezTo>
                  <a:pt x="-16273" y="1010929"/>
                  <a:pt x="-9606" y="865683"/>
                  <a:pt x="0" y="717096"/>
                </a:cubicBezTo>
                <a:cubicBezTo>
                  <a:pt x="9606" y="568509"/>
                  <a:pt x="3486" y="384808"/>
                  <a:pt x="0" y="245586"/>
                </a:cubicBezTo>
                <a:close/>
              </a:path>
            </a:pathLst>
          </a:custGeom>
          <a:solidFill>
            <a:schemeClr val="accent4">
              <a:lumMod val="60000"/>
              <a:lumOff val="40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u="sng" dirty="0">
                <a:solidFill>
                  <a:schemeClr val="tx1"/>
                </a:solidFill>
                <a:latin typeface="Averia" panose="02000603000000000004" pitchFamily="2" charset="0"/>
              </a:rPr>
              <a:t>Le cahier d’écriture </a:t>
            </a:r>
            <a:r>
              <a:rPr lang="fr-FR" sz="2000" dirty="0">
                <a:solidFill>
                  <a:schemeClr val="tx1"/>
                </a:solidFill>
                <a:latin typeface="Averia" panose="02000603000000000004" pitchFamily="2" charset="0"/>
              </a:rPr>
              <a:t>: Chaque semaine l’élève écrira des textes plus ou moins long en fonction des projets.</a:t>
            </a:r>
          </a:p>
        </p:txBody>
      </p:sp>
      <p:sp>
        <p:nvSpPr>
          <p:cNvPr id="5" name="Flèche : bas 4">
            <a:extLst>
              <a:ext uri="{FF2B5EF4-FFF2-40B4-BE49-F238E27FC236}">
                <a16:creationId xmlns:a16="http://schemas.microsoft.com/office/drawing/2014/main" id="{6FC60F16-3861-58FA-46F4-CC9C9926E9E8}"/>
              </a:ext>
            </a:extLst>
          </p:cNvPr>
          <p:cNvSpPr/>
          <p:nvPr/>
        </p:nvSpPr>
        <p:spPr>
          <a:xfrm>
            <a:off x="3094182" y="6243527"/>
            <a:ext cx="272290" cy="21269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CD307E4C-A5A7-7E2B-9493-7FD693E7BA71}"/>
              </a:ext>
            </a:extLst>
          </p:cNvPr>
          <p:cNvSpPr/>
          <p:nvPr/>
        </p:nvSpPr>
        <p:spPr>
          <a:xfrm rot="18874398">
            <a:off x="4609939" y="6207836"/>
            <a:ext cx="272290" cy="212692"/>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2" name="Picture 8" descr="Cahier piqûre 24x32cm 60 pages 90g grands carreaux Seyès. Couverture polypropylène Vert">
            <a:extLst>
              <a:ext uri="{FF2B5EF4-FFF2-40B4-BE49-F238E27FC236}">
                <a16:creationId xmlns:a16="http://schemas.microsoft.com/office/drawing/2014/main" id="{75BACB41-32F3-E729-AFB9-7C761874078F}"/>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1957" y="5033722"/>
            <a:ext cx="1285377" cy="12853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asseur en polypropylène semi-rigide, 4 anneaux ronds, format A4+, vert  foncé">
            <a:extLst>
              <a:ext uri="{FF2B5EF4-FFF2-40B4-BE49-F238E27FC236}">
                <a16:creationId xmlns:a16="http://schemas.microsoft.com/office/drawing/2014/main" id="{1E988D7B-36AC-3E29-CF8E-A86B13AC8E2F}"/>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1250" y="3020290"/>
            <a:ext cx="1779653" cy="17796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mises à élastiques carte lustrée 3 rabats monobloc">
            <a:extLst>
              <a:ext uri="{FF2B5EF4-FFF2-40B4-BE49-F238E27FC236}">
                <a16:creationId xmlns:a16="http://schemas.microsoft.com/office/drawing/2014/main" id="{1955C7C1-AC3D-4D87-082C-9EDD966B1209}"/>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7" y="4140445"/>
            <a:ext cx="1318995" cy="131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68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36"/>
            <a:ext cx="12188825" cy="6857929"/>
          </a:xfrm>
          <a:prstGeom prst="rect">
            <a:avLst/>
          </a:prstGeom>
        </p:spPr>
      </p:pic>
      <p:sp>
        <p:nvSpPr>
          <p:cNvPr id="2" name="Rectangle : coins arrondis 1">
            <a:extLst>
              <a:ext uri="{FF2B5EF4-FFF2-40B4-BE49-F238E27FC236}">
                <a16:creationId xmlns:a16="http://schemas.microsoft.com/office/drawing/2014/main" id="{9C56D4E5-53AB-4485-ADA5-48516C104084}"/>
              </a:ext>
            </a:extLst>
          </p:cNvPr>
          <p:cNvSpPr/>
          <p:nvPr/>
        </p:nvSpPr>
        <p:spPr>
          <a:xfrm rot="16200000">
            <a:off x="-346165" y="771065"/>
            <a:ext cx="1589224" cy="503990"/>
          </a:xfrm>
          <a:custGeom>
            <a:avLst/>
            <a:gdLst>
              <a:gd name="connsiteX0" fmla="*/ 0 w 1589224"/>
              <a:gd name="connsiteY0" fmla="*/ 84000 h 503990"/>
              <a:gd name="connsiteX1" fmla="*/ 84000 w 1589224"/>
              <a:gd name="connsiteY1" fmla="*/ 0 h 503990"/>
              <a:gd name="connsiteX2" fmla="*/ 515105 w 1589224"/>
              <a:gd name="connsiteY2" fmla="*/ 0 h 503990"/>
              <a:gd name="connsiteX3" fmla="*/ 988846 w 1589224"/>
              <a:gd name="connsiteY3" fmla="*/ 0 h 503990"/>
              <a:gd name="connsiteX4" fmla="*/ 1505224 w 1589224"/>
              <a:gd name="connsiteY4" fmla="*/ 0 h 503990"/>
              <a:gd name="connsiteX5" fmla="*/ 1589224 w 1589224"/>
              <a:gd name="connsiteY5" fmla="*/ 84000 h 503990"/>
              <a:gd name="connsiteX6" fmla="*/ 1589224 w 1589224"/>
              <a:gd name="connsiteY6" fmla="*/ 419990 h 503990"/>
              <a:gd name="connsiteX7" fmla="*/ 1505224 w 1589224"/>
              <a:gd name="connsiteY7" fmla="*/ 503990 h 503990"/>
              <a:gd name="connsiteX8" fmla="*/ 1059907 w 1589224"/>
              <a:gd name="connsiteY8" fmla="*/ 503990 h 503990"/>
              <a:gd name="connsiteX9" fmla="*/ 600378 w 1589224"/>
              <a:gd name="connsiteY9" fmla="*/ 503990 h 503990"/>
              <a:gd name="connsiteX10" fmla="*/ 84000 w 1589224"/>
              <a:gd name="connsiteY10" fmla="*/ 503990 h 503990"/>
              <a:gd name="connsiteX11" fmla="*/ 0 w 1589224"/>
              <a:gd name="connsiteY11" fmla="*/ 419990 h 503990"/>
              <a:gd name="connsiteX12" fmla="*/ 0 w 1589224"/>
              <a:gd name="connsiteY12" fmla="*/ 84000 h 50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9224" h="503990" fill="none" extrusionOk="0">
                <a:moveTo>
                  <a:pt x="0" y="84000"/>
                </a:moveTo>
                <a:cubicBezTo>
                  <a:pt x="8860" y="36994"/>
                  <a:pt x="29902" y="415"/>
                  <a:pt x="84000" y="0"/>
                </a:cubicBezTo>
                <a:cubicBezTo>
                  <a:pt x="228685" y="-21196"/>
                  <a:pt x="406484" y="-3051"/>
                  <a:pt x="515105" y="0"/>
                </a:cubicBezTo>
                <a:cubicBezTo>
                  <a:pt x="623727" y="3051"/>
                  <a:pt x="869746" y="3995"/>
                  <a:pt x="988846" y="0"/>
                </a:cubicBezTo>
                <a:cubicBezTo>
                  <a:pt x="1107946" y="-3995"/>
                  <a:pt x="1371905" y="-6360"/>
                  <a:pt x="1505224" y="0"/>
                </a:cubicBezTo>
                <a:cubicBezTo>
                  <a:pt x="1552748" y="957"/>
                  <a:pt x="1593308" y="43122"/>
                  <a:pt x="1589224" y="84000"/>
                </a:cubicBezTo>
                <a:cubicBezTo>
                  <a:pt x="1579262" y="194644"/>
                  <a:pt x="1590911" y="272147"/>
                  <a:pt x="1589224" y="419990"/>
                </a:cubicBezTo>
                <a:cubicBezTo>
                  <a:pt x="1582156" y="467287"/>
                  <a:pt x="1554681" y="513913"/>
                  <a:pt x="1505224" y="503990"/>
                </a:cubicBezTo>
                <a:cubicBezTo>
                  <a:pt x="1356035" y="525522"/>
                  <a:pt x="1188549" y="511632"/>
                  <a:pt x="1059907" y="503990"/>
                </a:cubicBezTo>
                <a:cubicBezTo>
                  <a:pt x="931265" y="496348"/>
                  <a:pt x="730146" y="526859"/>
                  <a:pt x="600378" y="503990"/>
                </a:cubicBezTo>
                <a:cubicBezTo>
                  <a:pt x="470610" y="481121"/>
                  <a:pt x="285730" y="491093"/>
                  <a:pt x="84000" y="503990"/>
                </a:cubicBezTo>
                <a:cubicBezTo>
                  <a:pt x="37402" y="507797"/>
                  <a:pt x="-4644" y="473571"/>
                  <a:pt x="0" y="419990"/>
                </a:cubicBezTo>
                <a:cubicBezTo>
                  <a:pt x="-7102" y="253471"/>
                  <a:pt x="16459" y="154518"/>
                  <a:pt x="0" y="84000"/>
                </a:cubicBezTo>
                <a:close/>
              </a:path>
              <a:path w="1589224" h="503990" stroke="0" extrusionOk="0">
                <a:moveTo>
                  <a:pt x="0" y="84000"/>
                </a:moveTo>
                <a:cubicBezTo>
                  <a:pt x="4345" y="28974"/>
                  <a:pt x="46464" y="3610"/>
                  <a:pt x="84000" y="0"/>
                </a:cubicBezTo>
                <a:cubicBezTo>
                  <a:pt x="283414" y="11187"/>
                  <a:pt x="389948" y="9320"/>
                  <a:pt x="571954" y="0"/>
                </a:cubicBezTo>
                <a:cubicBezTo>
                  <a:pt x="753960" y="-9320"/>
                  <a:pt x="810382" y="1228"/>
                  <a:pt x="1031483" y="0"/>
                </a:cubicBezTo>
                <a:cubicBezTo>
                  <a:pt x="1252584" y="-1228"/>
                  <a:pt x="1340397" y="13366"/>
                  <a:pt x="1505224" y="0"/>
                </a:cubicBezTo>
                <a:cubicBezTo>
                  <a:pt x="1550266" y="-1155"/>
                  <a:pt x="1593024" y="36109"/>
                  <a:pt x="1589224" y="84000"/>
                </a:cubicBezTo>
                <a:cubicBezTo>
                  <a:pt x="1587005" y="204972"/>
                  <a:pt x="1590202" y="270325"/>
                  <a:pt x="1589224" y="419990"/>
                </a:cubicBezTo>
                <a:cubicBezTo>
                  <a:pt x="1584210" y="469718"/>
                  <a:pt x="1553346" y="506915"/>
                  <a:pt x="1505224" y="503990"/>
                </a:cubicBezTo>
                <a:cubicBezTo>
                  <a:pt x="1292199" y="489631"/>
                  <a:pt x="1227710" y="493101"/>
                  <a:pt x="1045695" y="503990"/>
                </a:cubicBezTo>
                <a:cubicBezTo>
                  <a:pt x="863680" y="514879"/>
                  <a:pt x="770626" y="520881"/>
                  <a:pt x="614590" y="503990"/>
                </a:cubicBezTo>
                <a:cubicBezTo>
                  <a:pt x="458555" y="487099"/>
                  <a:pt x="236526" y="503132"/>
                  <a:pt x="84000" y="503990"/>
                </a:cubicBezTo>
                <a:cubicBezTo>
                  <a:pt x="36599" y="501316"/>
                  <a:pt x="2741" y="466824"/>
                  <a:pt x="0" y="419990"/>
                </a:cubicBezTo>
                <a:cubicBezTo>
                  <a:pt x="11093" y="332351"/>
                  <a:pt x="16659" y="233192"/>
                  <a:pt x="0" y="84000"/>
                </a:cubicBezTo>
                <a:close/>
              </a:path>
            </a:pathLst>
          </a:custGeom>
          <a:solidFill>
            <a:srgbClr val="7030A0"/>
          </a:solidFill>
          <a:ln w="28575">
            <a:solidFill>
              <a:schemeClr val="tx1"/>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latin typeface="Averia" panose="02000603000000000004" pitchFamily="2" charset="0"/>
              </a:rPr>
              <a:t>suite</a:t>
            </a:r>
          </a:p>
        </p:txBody>
      </p:sp>
      <p:sp>
        <p:nvSpPr>
          <p:cNvPr id="3" name="Rectangle : coins arrondis 2">
            <a:extLst>
              <a:ext uri="{FF2B5EF4-FFF2-40B4-BE49-F238E27FC236}">
                <a16:creationId xmlns:a16="http://schemas.microsoft.com/office/drawing/2014/main" id="{1E35C1CC-B4FF-D178-5C24-E2334BBD7C65}"/>
              </a:ext>
            </a:extLst>
          </p:cNvPr>
          <p:cNvSpPr/>
          <p:nvPr/>
        </p:nvSpPr>
        <p:spPr>
          <a:xfrm>
            <a:off x="5800436" y="82774"/>
            <a:ext cx="6260097" cy="1992300"/>
          </a:xfrm>
          <a:custGeom>
            <a:avLst/>
            <a:gdLst>
              <a:gd name="connsiteX0" fmla="*/ 0 w 6260097"/>
              <a:gd name="connsiteY0" fmla="*/ 332057 h 1992300"/>
              <a:gd name="connsiteX1" fmla="*/ 332057 w 6260097"/>
              <a:gd name="connsiteY1" fmla="*/ 0 h 1992300"/>
              <a:gd name="connsiteX2" fmla="*/ 863675 w 6260097"/>
              <a:gd name="connsiteY2" fmla="*/ 0 h 1992300"/>
              <a:gd name="connsiteX3" fmla="*/ 1451254 w 6260097"/>
              <a:gd name="connsiteY3" fmla="*/ 0 h 1992300"/>
              <a:gd name="connsiteX4" fmla="*/ 2262671 w 6260097"/>
              <a:gd name="connsiteY4" fmla="*/ 0 h 1992300"/>
              <a:gd name="connsiteX5" fmla="*/ 3074089 w 6260097"/>
              <a:gd name="connsiteY5" fmla="*/ 0 h 1992300"/>
              <a:gd name="connsiteX6" fmla="*/ 3661667 w 6260097"/>
              <a:gd name="connsiteY6" fmla="*/ 0 h 1992300"/>
              <a:gd name="connsiteX7" fmla="*/ 4361165 w 6260097"/>
              <a:gd name="connsiteY7" fmla="*/ 0 h 1992300"/>
              <a:gd name="connsiteX8" fmla="*/ 5172582 w 6260097"/>
              <a:gd name="connsiteY8" fmla="*/ 0 h 1992300"/>
              <a:gd name="connsiteX9" fmla="*/ 5928040 w 6260097"/>
              <a:gd name="connsiteY9" fmla="*/ 0 h 1992300"/>
              <a:gd name="connsiteX10" fmla="*/ 6260097 w 6260097"/>
              <a:gd name="connsiteY10" fmla="*/ 332057 h 1992300"/>
              <a:gd name="connsiteX11" fmla="*/ 6260097 w 6260097"/>
              <a:gd name="connsiteY11" fmla="*/ 1009432 h 1992300"/>
              <a:gd name="connsiteX12" fmla="*/ 6260097 w 6260097"/>
              <a:gd name="connsiteY12" fmla="*/ 1660243 h 1992300"/>
              <a:gd name="connsiteX13" fmla="*/ 5928040 w 6260097"/>
              <a:gd name="connsiteY13" fmla="*/ 1992300 h 1992300"/>
              <a:gd name="connsiteX14" fmla="*/ 5116622 w 6260097"/>
              <a:gd name="connsiteY14" fmla="*/ 1992300 h 1992300"/>
              <a:gd name="connsiteX15" fmla="*/ 4473084 w 6260097"/>
              <a:gd name="connsiteY15" fmla="*/ 1992300 h 1992300"/>
              <a:gd name="connsiteX16" fmla="*/ 3661667 w 6260097"/>
              <a:gd name="connsiteY16" fmla="*/ 1992300 h 1992300"/>
              <a:gd name="connsiteX17" fmla="*/ 3130049 w 6260097"/>
              <a:gd name="connsiteY17" fmla="*/ 1992300 h 1992300"/>
              <a:gd name="connsiteX18" fmla="*/ 2430551 w 6260097"/>
              <a:gd name="connsiteY18" fmla="*/ 1992300 h 1992300"/>
              <a:gd name="connsiteX19" fmla="*/ 1731053 w 6260097"/>
              <a:gd name="connsiteY19" fmla="*/ 1992300 h 1992300"/>
              <a:gd name="connsiteX20" fmla="*/ 1199434 w 6260097"/>
              <a:gd name="connsiteY20" fmla="*/ 1992300 h 1992300"/>
              <a:gd name="connsiteX21" fmla="*/ 332057 w 6260097"/>
              <a:gd name="connsiteY21" fmla="*/ 1992300 h 1992300"/>
              <a:gd name="connsiteX22" fmla="*/ 0 w 6260097"/>
              <a:gd name="connsiteY22" fmla="*/ 1660243 h 1992300"/>
              <a:gd name="connsiteX23" fmla="*/ 0 w 6260097"/>
              <a:gd name="connsiteY23" fmla="*/ 1009432 h 1992300"/>
              <a:gd name="connsiteX24" fmla="*/ 0 w 6260097"/>
              <a:gd name="connsiteY24" fmla="*/ 332057 h 1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60097" h="1992300" fill="none" extrusionOk="0">
                <a:moveTo>
                  <a:pt x="0" y="332057"/>
                </a:moveTo>
                <a:cubicBezTo>
                  <a:pt x="-7294" y="123130"/>
                  <a:pt x="155197" y="13788"/>
                  <a:pt x="332057" y="0"/>
                </a:cubicBezTo>
                <a:cubicBezTo>
                  <a:pt x="590031" y="-17050"/>
                  <a:pt x="649589" y="17712"/>
                  <a:pt x="863675" y="0"/>
                </a:cubicBezTo>
                <a:cubicBezTo>
                  <a:pt x="1077761" y="-17712"/>
                  <a:pt x="1170033" y="24491"/>
                  <a:pt x="1451254" y="0"/>
                </a:cubicBezTo>
                <a:cubicBezTo>
                  <a:pt x="1732475" y="-24491"/>
                  <a:pt x="1925990" y="-37734"/>
                  <a:pt x="2262671" y="0"/>
                </a:cubicBezTo>
                <a:cubicBezTo>
                  <a:pt x="2599352" y="37734"/>
                  <a:pt x="2722195" y="-3458"/>
                  <a:pt x="3074089" y="0"/>
                </a:cubicBezTo>
                <a:cubicBezTo>
                  <a:pt x="3425983" y="3458"/>
                  <a:pt x="3473309" y="21541"/>
                  <a:pt x="3661667" y="0"/>
                </a:cubicBezTo>
                <a:cubicBezTo>
                  <a:pt x="3850025" y="-21541"/>
                  <a:pt x="4040920" y="-12283"/>
                  <a:pt x="4361165" y="0"/>
                </a:cubicBezTo>
                <a:cubicBezTo>
                  <a:pt x="4681410" y="12283"/>
                  <a:pt x="4837877" y="3753"/>
                  <a:pt x="5172582" y="0"/>
                </a:cubicBezTo>
                <a:cubicBezTo>
                  <a:pt x="5507287" y="-3753"/>
                  <a:pt x="5589373" y="-21292"/>
                  <a:pt x="5928040" y="0"/>
                </a:cubicBezTo>
                <a:cubicBezTo>
                  <a:pt x="6151259" y="-20468"/>
                  <a:pt x="6258034" y="133518"/>
                  <a:pt x="6260097" y="332057"/>
                </a:cubicBezTo>
                <a:cubicBezTo>
                  <a:pt x="6248380" y="498689"/>
                  <a:pt x="6291641" y="753561"/>
                  <a:pt x="6260097" y="1009432"/>
                </a:cubicBezTo>
                <a:cubicBezTo>
                  <a:pt x="6228553" y="1265304"/>
                  <a:pt x="6267552" y="1505753"/>
                  <a:pt x="6260097" y="1660243"/>
                </a:cubicBezTo>
                <a:cubicBezTo>
                  <a:pt x="6228955" y="1816632"/>
                  <a:pt x="6112766" y="1998181"/>
                  <a:pt x="5928040" y="1992300"/>
                </a:cubicBezTo>
                <a:cubicBezTo>
                  <a:pt x="5630576" y="1982429"/>
                  <a:pt x="5286797" y="2027666"/>
                  <a:pt x="5116622" y="1992300"/>
                </a:cubicBezTo>
                <a:cubicBezTo>
                  <a:pt x="4946447" y="1956934"/>
                  <a:pt x="4730005" y="1987554"/>
                  <a:pt x="4473084" y="1992300"/>
                </a:cubicBezTo>
                <a:cubicBezTo>
                  <a:pt x="4216163" y="1997046"/>
                  <a:pt x="4035444" y="1989484"/>
                  <a:pt x="3661667" y="1992300"/>
                </a:cubicBezTo>
                <a:cubicBezTo>
                  <a:pt x="3287890" y="1995116"/>
                  <a:pt x="3312550" y="2004151"/>
                  <a:pt x="3130049" y="1992300"/>
                </a:cubicBezTo>
                <a:cubicBezTo>
                  <a:pt x="2947548" y="1980449"/>
                  <a:pt x="2677866" y="1972758"/>
                  <a:pt x="2430551" y="1992300"/>
                </a:cubicBezTo>
                <a:cubicBezTo>
                  <a:pt x="2183236" y="2011842"/>
                  <a:pt x="2035895" y="2009554"/>
                  <a:pt x="1731053" y="1992300"/>
                </a:cubicBezTo>
                <a:cubicBezTo>
                  <a:pt x="1426211" y="1975046"/>
                  <a:pt x="1357261" y="2006706"/>
                  <a:pt x="1199434" y="1992300"/>
                </a:cubicBezTo>
                <a:cubicBezTo>
                  <a:pt x="1041607" y="1977894"/>
                  <a:pt x="660765" y="2025193"/>
                  <a:pt x="332057" y="1992300"/>
                </a:cubicBezTo>
                <a:cubicBezTo>
                  <a:pt x="118476" y="1983995"/>
                  <a:pt x="-13664" y="1835503"/>
                  <a:pt x="0" y="1660243"/>
                </a:cubicBezTo>
                <a:cubicBezTo>
                  <a:pt x="28429" y="1458962"/>
                  <a:pt x="28064" y="1285589"/>
                  <a:pt x="0" y="1009432"/>
                </a:cubicBezTo>
                <a:cubicBezTo>
                  <a:pt x="-28064" y="733275"/>
                  <a:pt x="-18274" y="564612"/>
                  <a:pt x="0" y="332057"/>
                </a:cubicBezTo>
                <a:close/>
              </a:path>
              <a:path w="6260097" h="1992300" stroke="0" extrusionOk="0">
                <a:moveTo>
                  <a:pt x="0" y="332057"/>
                </a:moveTo>
                <a:cubicBezTo>
                  <a:pt x="6678" y="156033"/>
                  <a:pt x="179159" y="30400"/>
                  <a:pt x="332057" y="0"/>
                </a:cubicBezTo>
                <a:cubicBezTo>
                  <a:pt x="706856" y="37347"/>
                  <a:pt x="797222" y="-15833"/>
                  <a:pt x="1087515" y="0"/>
                </a:cubicBezTo>
                <a:cubicBezTo>
                  <a:pt x="1377808" y="15833"/>
                  <a:pt x="1473132" y="3834"/>
                  <a:pt x="1731053" y="0"/>
                </a:cubicBezTo>
                <a:cubicBezTo>
                  <a:pt x="1988974" y="-3834"/>
                  <a:pt x="2031589" y="-2486"/>
                  <a:pt x="2262671" y="0"/>
                </a:cubicBezTo>
                <a:cubicBezTo>
                  <a:pt x="2493753" y="2486"/>
                  <a:pt x="2716340" y="-13158"/>
                  <a:pt x="2850249" y="0"/>
                </a:cubicBezTo>
                <a:cubicBezTo>
                  <a:pt x="2984158" y="13158"/>
                  <a:pt x="3174965" y="-22443"/>
                  <a:pt x="3381868" y="0"/>
                </a:cubicBezTo>
                <a:cubicBezTo>
                  <a:pt x="3588771" y="22443"/>
                  <a:pt x="3802456" y="-13322"/>
                  <a:pt x="3913486" y="0"/>
                </a:cubicBezTo>
                <a:cubicBezTo>
                  <a:pt x="4024516" y="13322"/>
                  <a:pt x="4389914" y="22908"/>
                  <a:pt x="4612984" y="0"/>
                </a:cubicBezTo>
                <a:cubicBezTo>
                  <a:pt x="4836054" y="-22908"/>
                  <a:pt x="4960097" y="2182"/>
                  <a:pt x="5256522" y="0"/>
                </a:cubicBezTo>
                <a:cubicBezTo>
                  <a:pt x="5552947" y="-2182"/>
                  <a:pt x="5646887" y="12420"/>
                  <a:pt x="5928040" y="0"/>
                </a:cubicBezTo>
                <a:cubicBezTo>
                  <a:pt x="6078974" y="-22333"/>
                  <a:pt x="6258936" y="103613"/>
                  <a:pt x="6260097" y="332057"/>
                </a:cubicBezTo>
                <a:cubicBezTo>
                  <a:pt x="6250664" y="573950"/>
                  <a:pt x="6233848" y="738682"/>
                  <a:pt x="6260097" y="996150"/>
                </a:cubicBezTo>
                <a:cubicBezTo>
                  <a:pt x="6286346" y="1253618"/>
                  <a:pt x="6278451" y="1462670"/>
                  <a:pt x="6260097" y="1660243"/>
                </a:cubicBezTo>
                <a:cubicBezTo>
                  <a:pt x="6247945" y="1865074"/>
                  <a:pt x="6132056" y="1993824"/>
                  <a:pt x="5928040" y="1992300"/>
                </a:cubicBezTo>
                <a:cubicBezTo>
                  <a:pt x="5714846" y="1972925"/>
                  <a:pt x="5625093" y="1995341"/>
                  <a:pt x="5396422" y="1992300"/>
                </a:cubicBezTo>
                <a:cubicBezTo>
                  <a:pt x="5167751" y="1989259"/>
                  <a:pt x="4880913" y="1989896"/>
                  <a:pt x="4696924" y="1992300"/>
                </a:cubicBezTo>
                <a:cubicBezTo>
                  <a:pt x="4512935" y="1994704"/>
                  <a:pt x="4135159" y="1998751"/>
                  <a:pt x="3941466" y="1992300"/>
                </a:cubicBezTo>
                <a:cubicBezTo>
                  <a:pt x="3747773" y="1985849"/>
                  <a:pt x="3505863" y="2028807"/>
                  <a:pt x="3186008" y="1992300"/>
                </a:cubicBezTo>
                <a:cubicBezTo>
                  <a:pt x="2866153" y="1955793"/>
                  <a:pt x="2717692" y="2019116"/>
                  <a:pt x="2542470" y="1992300"/>
                </a:cubicBezTo>
                <a:cubicBezTo>
                  <a:pt x="2367248" y="1965484"/>
                  <a:pt x="2238224" y="1969983"/>
                  <a:pt x="1954892" y="1992300"/>
                </a:cubicBezTo>
                <a:cubicBezTo>
                  <a:pt x="1671560" y="2014617"/>
                  <a:pt x="1652123" y="1999371"/>
                  <a:pt x="1423274" y="1992300"/>
                </a:cubicBezTo>
                <a:cubicBezTo>
                  <a:pt x="1194425" y="1985229"/>
                  <a:pt x="628377" y="1970506"/>
                  <a:pt x="332057" y="1992300"/>
                </a:cubicBezTo>
                <a:cubicBezTo>
                  <a:pt x="143935" y="2009716"/>
                  <a:pt x="-40868" y="1837657"/>
                  <a:pt x="0" y="1660243"/>
                </a:cubicBezTo>
                <a:cubicBezTo>
                  <a:pt x="18075" y="1350582"/>
                  <a:pt x="30054" y="1193633"/>
                  <a:pt x="0" y="1022714"/>
                </a:cubicBezTo>
                <a:cubicBezTo>
                  <a:pt x="-30054" y="851795"/>
                  <a:pt x="3593" y="497883"/>
                  <a:pt x="0" y="332057"/>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Le porte-vue de leçons </a:t>
            </a:r>
            <a:r>
              <a:rPr lang="fr-FR" sz="2200" dirty="0">
                <a:solidFill>
                  <a:schemeClr val="tx1"/>
                </a:solidFill>
                <a:latin typeface="Averia" panose="02000603000000000004" pitchFamily="2" charset="0"/>
              </a:rPr>
              <a:t>: comme au CE2, il y l’ensemble des leçons de l’année en français et mathématiques. Il y a, avec chaque leçon, des QR code qui renvoient sur des vidéos ou sur des exercices d’entrainement à faire à la maison. </a:t>
            </a:r>
          </a:p>
        </p:txBody>
      </p:sp>
      <p:sp>
        <p:nvSpPr>
          <p:cNvPr id="49" name="Rectangle : coins arrondis 48">
            <a:hlinkClick r:id="rId4" action="ppaction://hlinksldjump"/>
            <a:extLst>
              <a:ext uri="{FF2B5EF4-FFF2-40B4-BE49-F238E27FC236}">
                <a16:creationId xmlns:a16="http://schemas.microsoft.com/office/drawing/2014/main" id="{E43CF548-F000-174B-6A38-F68DB4F123F2}"/>
              </a:ext>
            </a:extLst>
          </p:cNvPr>
          <p:cNvSpPr/>
          <p:nvPr/>
        </p:nvSpPr>
        <p:spPr>
          <a:xfrm>
            <a:off x="813914" y="6196964"/>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sp>
        <p:nvSpPr>
          <p:cNvPr id="55" name="Rectangle : coins arrondis 54">
            <a:hlinkClick r:id="rId5" action="ppaction://hlinksldjump"/>
            <a:extLst>
              <a:ext uri="{FF2B5EF4-FFF2-40B4-BE49-F238E27FC236}">
                <a16:creationId xmlns:a16="http://schemas.microsoft.com/office/drawing/2014/main" id="{F7DF026F-2D5E-1693-A5E0-81855BE8985B}"/>
              </a:ext>
            </a:extLst>
          </p:cNvPr>
          <p:cNvSpPr/>
          <p:nvPr/>
        </p:nvSpPr>
        <p:spPr>
          <a:xfrm>
            <a:off x="4091203" y="6196964"/>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Les outils</a:t>
            </a:r>
          </a:p>
        </p:txBody>
      </p:sp>
      <p:pic>
        <p:nvPicPr>
          <p:cNvPr id="56" name="Image 55">
            <a:extLst>
              <a:ext uri="{FF2B5EF4-FFF2-40B4-BE49-F238E27FC236}">
                <a16:creationId xmlns:a16="http://schemas.microsoft.com/office/drawing/2014/main" id="{EA0BDD81-901E-6F05-B71B-33E24718C82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3137" y="5800436"/>
            <a:ext cx="758471" cy="1027493"/>
          </a:xfrm>
          <a:prstGeom prst="rect">
            <a:avLst/>
          </a:prstGeom>
        </p:spPr>
      </p:pic>
      <p:sp>
        <p:nvSpPr>
          <p:cNvPr id="5" name="Rectangle : coins arrondis 4">
            <a:extLst>
              <a:ext uri="{FF2B5EF4-FFF2-40B4-BE49-F238E27FC236}">
                <a16:creationId xmlns:a16="http://schemas.microsoft.com/office/drawing/2014/main" id="{2062BA88-5345-B9A1-3360-C74E9D4C8DDF}"/>
              </a:ext>
            </a:extLst>
          </p:cNvPr>
          <p:cNvSpPr/>
          <p:nvPr/>
        </p:nvSpPr>
        <p:spPr>
          <a:xfrm>
            <a:off x="147213" y="2162109"/>
            <a:ext cx="7340751" cy="1360229"/>
          </a:xfrm>
          <a:custGeom>
            <a:avLst/>
            <a:gdLst>
              <a:gd name="connsiteX0" fmla="*/ 0 w 7340751"/>
              <a:gd name="connsiteY0" fmla="*/ 226709 h 1360229"/>
              <a:gd name="connsiteX1" fmla="*/ 226709 w 7340751"/>
              <a:gd name="connsiteY1" fmla="*/ 0 h 1360229"/>
              <a:gd name="connsiteX2" fmla="*/ 915442 w 7340751"/>
              <a:gd name="connsiteY2" fmla="*/ 0 h 1360229"/>
              <a:gd name="connsiteX3" fmla="*/ 1741922 w 7340751"/>
              <a:gd name="connsiteY3" fmla="*/ 0 h 1360229"/>
              <a:gd name="connsiteX4" fmla="*/ 2499529 w 7340751"/>
              <a:gd name="connsiteY4" fmla="*/ 0 h 1360229"/>
              <a:gd name="connsiteX5" fmla="*/ 3257136 w 7340751"/>
              <a:gd name="connsiteY5" fmla="*/ 0 h 1360229"/>
              <a:gd name="connsiteX6" fmla="*/ 3876995 w 7340751"/>
              <a:gd name="connsiteY6" fmla="*/ 0 h 1360229"/>
              <a:gd name="connsiteX7" fmla="*/ 4703475 w 7340751"/>
              <a:gd name="connsiteY7" fmla="*/ 0 h 1360229"/>
              <a:gd name="connsiteX8" fmla="*/ 5392209 w 7340751"/>
              <a:gd name="connsiteY8" fmla="*/ 0 h 1360229"/>
              <a:gd name="connsiteX9" fmla="*/ 5874322 w 7340751"/>
              <a:gd name="connsiteY9" fmla="*/ 0 h 1360229"/>
              <a:gd name="connsiteX10" fmla="*/ 6425309 w 7340751"/>
              <a:gd name="connsiteY10" fmla="*/ 0 h 1360229"/>
              <a:gd name="connsiteX11" fmla="*/ 7114042 w 7340751"/>
              <a:gd name="connsiteY11" fmla="*/ 0 h 1360229"/>
              <a:gd name="connsiteX12" fmla="*/ 7340751 w 7340751"/>
              <a:gd name="connsiteY12" fmla="*/ 226709 h 1360229"/>
              <a:gd name="connsiteX13" fmla="*/ 7340751 w 7340751"/>
              <a:gd name="connsiteY13" fmla="*/ 689183 h 1360229"/>
              <a:gd name="connsiteX14" fmla="*/ 7340751 w 7340751"/>
              <a:gd name="connsiteY14" fmla="*/ 1133520 h 1360229"/>
              <a:gd name="connsiteX15" fmla="*/ 7114042 w 7340751"/>
              <a:gd name="connsiteY15" fmla="*/ 1360229 h 1360229"/>
              <a:gd name="connsiteX16" fmla="*/ 6494182 w 7340751"/>
              <a:gd name="connsiteY16" fmla="*/ 1360229 h 1360229"/>
              <a:gd name="connsiteX17" fmla="*/ 5736575 w 7340751"/>
              <a:gd name="connsiteY17" fmla="*/ 1360229 h 1360229"/>
              <a:gd name="connsiteX18" fmla="*/ 5047842 w 7340751"/>
              <a:gd name="connsiteY18" fmla="*/ 1360229 h 1360229"/>
              <a:gd name="connsiteX19" fmla="*/ 4359109 w 7340751"/>
              <a:gd name="connsiteY19" fmla="*/ 1360229 h 1360229"/>
              <a:gd name="connsiteX20" fmla="*/ 3739249 w 7340751"/>
              <a:gd name="connsiteY20" fmla="*/ 1360229 h 1360229"/>
              <a:gd name="connsiteX21" fmla="*/ 3119389 w 7340751"/>
              <a:gd name="connsiteY21" fmla="*/ 1360229 h 1360229"/>
              <a:gd name="connsiteX22" fmla="*/ 2430656 w 7340751"/>
              <a:gd name="connsiteY22" fmla="*/ 1360229 h 1360229"/>
              <a:gd name="connsiteX23" fmla="*/ 1673049 w 7340751"/>
              <a:gd name="connsiteY23" fmla="*/ 1360229 h 1360229"/>
              <a:gd name="connsiteX24" fmla="*/ 846569 w 7340751"/>
              <a:gd name="connsiteY24" fmla="*/ 1360229 h 1360229"/>
              <a:gd name="connsiteX25" fmla="*/ 226709 w 7340751"/>
              <a:gd name="connsiteY25" fmla="*/ 1360229 h 1360229"/>
              <a:gd name="connsiteX26" fmla="*/ 0 w 7340751"/>
              <a:gd name="connsiteY26" fmla="*/ 1133520 h 1360229"/>
              <a:gd name="connsiteX27" fmla="*/ 0 w 7340751"/>
              <a:gd name="connsiteY27" fmla="*/ 689183 h 1360229"/>
              <a:gd name="connsiteX28" fmla="*/ 0 w 7340751"/>
              <a:gd name="connsiteY28" fmla="*/ 226709 h 136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0751" h="1360229" fill="none" extrusionOk="0">
                <a:moveTo>
                  <a:pt x="0" y="226709"/>
                </a:moveTo>
                <a:cubicBezTo>
                  <a:pt x="-13936" y="75774"/>
                  <a:pt x="112177" y="20328"/>
                  <a:pt x="226709" y="0"/>
                </a:cubicBezTo>
                <a:cubicBezTo>
                  <a:pt x="408980" y="2215"/>
                  <a:pt x="637379" y="-3460"/>
                  <a:pt x="915442" y="0"/>
                </a:cubicBezTo>
                <a:cubicBezTo>
                  <a:pt x="1193505" y="3460"/>
                  <a:pt x="1382332" y="5852"/>
                  <a:pt x="1741922" y="0"/>
                </a:cubicBezTo>
                <a:cubicBezTo>
                  <a:pt x="2101512" y="-5852"/>
                  <a:pt x="2152748" y="-11659"/>
                  <a:pt x="2499529" y="0"/>
                </a:cubicBezTo>
                <a:cubicBezTo>
                  <a:pt x="2846310" y="11659"/>
                  <a:pt x="2919127" y="11729"/>
                  <a:pt x="3257136" y="0"/>
                </a:cubicBezTo>
                <a:cubicBezTo>
                  <a:pt x="3595145" y="-11729"/>
                  <a:pt x="3569801" y="-10241"/>
                  <a:pt x="3876995" y="0"/>
                </a:cubicBezTo>
                <a:cubicBezTo>
                  <a:pt x="4184189" y="10241"/>
                  <a:pt x="4509320" y="21987"/>
                  <a:pt x="4703475" y="0"/>
                </a:cubicBezTo>
                <a:cubicBezTo>
                  <a:pt x="4897630" y="-21987"/>
                  <a:pt x="5134129" y="663"/>
                  <a:pt x="5392209" y="0"/>
                </a:cubicBezTo>
                <a:cubicBezTo>
                  <a:pt x="5650289" y="-663"/>
                  <a:pt x="5686432" y="21792"/>
                  <a:pt x="5874322" y="0"/>
                </a:cubicBezTo>
                <a:cubicBezTo>
                  <a:pt x="6062212" y="-21792"/>
                  <a:pt x="6160676" y="-27165"/>
                  <a:pt x="6425309" y="0"/>
                </a:cubicBezTo>
                <a:cubicBezTo>
                  <a:pt x="6689942" y="27165"/>
                  <a:pt x="6953253" y="26386"/>
                  <a:pt x="7114042" y="0"/>
                </a:cubicBezTo>
                <a:cubicBezTo>
                  <a:pt x="7241463" y="5113"/>
                  <a:pt x="7326875" y="125612"/>
                  <a:pt x="7340751" y="226709"/>
                </a:cubicBezTo>
                <a:cubicBezTo>
                  <a:pt x="7353059" y="328274"/>
                  <a:pt x="7333439" y="528456"/>
                  <a:pt x="7340751" y="689183"/>
                </a:cubicBezTo>
                <a:cubicBezTo>
                  <a:pt x="7348063" y="849910"/>
                  <a:pt x="7327358" y="941777"/>
                  <a:pt x="7340751" y="1133520"/>
                </a:cubicBezTo>
                <a:cubicBezTo>
                  <a:pt x="7335115" y="1249970"/>
                  <a:pt x="7220878" y="1384679"/>
                  <a:pt x="7114042" y="1360229"/>
                </a:cubicBezTo>
                <a:cubicBezTo>
                  <a:pt x="6894954" y="1331010"/>
                  <a:pt x="6680953" y="1373276"/>
                  <a:pt x="6494182" y="1360229"/>
                </a:cubicBezTo>
                <a:cubicBezTo>
                  <a:pt x="6307411" y="1347182"/>
                  <a:pt x="6009050" y="1376534"/>
                  <a:pt x="5736575" y="1360229"/>
                </a:cubicBezTo>
                <a:cubicBezTo>
                  <a:pt x="5464100" y="1343924"/>
                  <a:pt x="5347236" y="1350404"/>
                  <a:pt x="5047842" y="1360229"/>
                </a:cubicBezTo>
                <a:cubicBezTo>
                  <a:pt x="4748448" y="1370054"/>
                  <a:pt x="4596717" y="1354052"/>
                  <a:pt x="4359109" y="1360229"/>
                </a:cubicBezTo>
                <a:cubicBezTo>
                  <a:pt x="4121501" y="1366406"/>
                  <a:pt x="3936103" y="1365918"/>
                  <a:pt x="3739249" y="1360229"/>
                </a:cubicBezTo>
                <a:cubicBezTo>
                  <a:pt x="3542395" y="1354540"/>
                  <a:pt x="3308833" y="1372478"/>
                  <a:pt x="3119389" y="1360229"/>
                </a:cubicBezTo>
                <a:cubicBezTo>
                  <a:pt x="2929945" y="1347980"/>
                  <a:pt x="2655849" y="1375650"/>
                  <a:pt x="2430656" y="1360229"/>
                </a:cubicBezTo>
                <a:cubicBezTo>
                  <a:pt x="2205463" y="1344808"/>
                  <a:pt x="2000045" y="1324001"/>
                  <a:pt x="1673049" y="1360229"/>
                </a:cubicBezTo>
                <a:cubicBezTo>
                  <a:pt x="1346053" y="1396457"/>
                  <a:pt x="1129625" y="1352083"/>
                  <a:pt x="846569" y="1360229"/>
                </a:cubicBezTo>
                <a:cubicBezTo>
                  <a:pt x="563513" y="1368375"/>
                  <a:pt x="479401" y="1333600"/>
                  <a:pt x="226709" y="1360229"/>
                </a:cubicBezTo>
                <a:cubicBezTo>
                  <a:pt x="104930" y="1348583"/>
                  <a:pt x="1315" y="1256066"/>
                  <a:pt x="0" y="1133520"/>
                </a:cubicBezTo>
                <a:cubicBezTo>
                  <a:pt x="14769" y="935076"/>
                  <a:pt x="-11513" y="855279"/>
                  <a:pt x="0" y="689183"/>
                </a:cubicBezTo>
                <a:cubicBezTo>
                  <a:pt x="11513" y="523087"/>
                  <a:pt x="-10119" y="376877"/>
                  <a:pt x="0" y="226709"/>
                </a:cubicBezTo>
                <a:close/>
              </a:path>
              <a:path w="7340751" h="1360229" stroke="0" extrusionOk="0">
                <a:moveTo>
                  <a:pt x="0" y="226709"/>
                </a:moveTo>
                <a:cubicBezTo>
                  <a:pt x="2906" y="104706"/>
                  <a:pt x="121109" y="19548"/>
                  <a:pt x="226709" y="0"/>
                </a:cubicBezTo>
                <a:cubicBezTo>
                  <a:pt x="471814" y="37351"/>
                  <a:pt x="672115" y="34892"/>
                  <a:pt x="984316" y="0"/>
                </a:cubicBezTo>
                <a:cubicBezTo>
                  <a:pt x="1296517" y="-34892"/>
                  <a:pt x="1435215" y="-1999"/>
                  <a:pt x="1604176" y="0"/>
                </a:cubicBezTo>
                <a:cubicBezTo>
                  <a:pt x="1773137" y="1999"/>
                  <a:pt x="1903744" y="-12466"/>
                  <a:pt x="2086289" y="0"/>
                </a:cubicBezTo>
                <a:cubicBezTo>
                  <a:pt x="2268834" y="12466"/>
                  <a:pt x="2496094" y="-5753"/>
                  <a:pt x="2637276" y="0"/>
                </a:cubicBezTo>
                <a:cubicBezTo>
                  <a:pt x="2778458" y="5753"/>
                  <a:pt x="2956106" y="15521"/>
                  <a:pt x="3119389" y="0"/>
                </a:cubicBezTo>
                <a:cubicBezTo>
                  <a:pt x="3282672" y="-15521"/>
                  <a:pt x="3458436" y="14849"/>
                  <a:pt x="3601502" y="0"/>
                </a:cubicBezTo>
                <a:cubicBezTo>
                  <a:pt x="3744568" y="-14849"/>
                  <a:pt x="4104808" y="4657"/>
                  <a:pt x="4290235" y="0"/>
                </a:cubicBezTo>
                <a:cubicBezTo>
                  <a:pt x="4475662" y="-4657"/>
                  <a:pt x="4758799" y="-9838"/>
                  <a:pt x="4910095" y="0"/>
                </a:cubicBezTo>
                <a:cubicBezTo>
                  <a:pt x="5061391" y="9838"/>
                  <a:pt x="5422464" y="-6262"/>
                  <a:pt x="5598829" y="0"/>
                </a:cubicBezTo>
                <a:cubicBezTo>
                  <a:pt x="5775194" y="6262"/>
                  <a:pt x="6022596" y="-2922"/>
                  <a:pt x="6287562" y="0"/>
                </a:cubicBezTo>
                <a:cubicBezTo>
                  <a:pt x="6552528" y="2922"/>
                  <a:pt x="6913572" y="-2704"/>
                  <a:pt x="7114042" y="0"/>
                </a:cubicBezTo>
                <a:cubicBezTo>
                  <a:pt x="7228878" y="-1723"/>
                  <a:pt x="7335373" y="119610"/>
                  <a:pt x="7340751" y="226709"/>
                </a:cubicBezTo>
                <a:cubicBezTo>
                  <a:pt x="7345448" y="383995"/>
                  <a:pt x="7360257" y="484801"/>
                  <a:pt x="7340751" y="689183"/>
                </a:cubicBezTo>
                <a:cubicBezTo>
                  <a:pt x="7321245" y="893565"/>
                  <a:pt x="7343045" y="991382"/>
                  <a:pt x="7340751" y="1133520"/>
                </a:cubicBezTo>
                <a:cubicBezTo>
                  <a:pt x="7332630" y="1264574"/>
                  <a:pt x="7234313" y="1366027"/>
                  <a:pt x="7114042" y="1360229"/>
                </a:cubicBezTo>
                <a:cubicBezTo>
                  <a:pt x="6992278" y="1377986"/>
                  <a:pt x="6781010" y="1383471"/>
                  <a:pt x="6563055" y="1360229"/>
                </a:cubicBezTo>
                <a:cubicBezTo>
                  <a:pt x="6345100" y="1336987"/>
                  <a:pt x="6155494" y="1347437"/>
                  <a:pt x="5805449" y="1360229"/>
                </a:cubicBezTo>
                <a:cubicBezTo>
                  <a:pt x="5455404" y="1373021"/>
                  <a:pt x="5397369" y="1348162"/>
                  <a:pt x="5185589" y="1360229"/>
                </a:cubicBezTo>
                <a:cubicBezTo>
                  <a:pt x="4973809" y="1372296"/>
                  <a:pt x="4838516" y="1367833"/>
                  <a:pt x="4634602" y="1360229"/>
                </a:cubicBezTo>
                <a:cubicBezTo>
                  <a:pt x="4430688" y="1352625"/>
                  <a:pt x="4301065" y="1360486"/>
                  <a:pt x="4152489" y="1360229"/>
                </a:cubicBezTo>
                <a:cubicBezTo>
                  <a:pt x="4003913" y="1359972"/>
                  <a:pt x="3673269" y="1385248"/>
                  <a:pt x="3394882" y="1360229"/>
                </a:cubicBezTo>
                <a:cubicBezTo>
                  <a:pt x="3116495" y="1335210"/>
                  <a:pt x="3005962" y="1343455"/>
                  <a:pt x="2775022" y="1360229"/>
                </a:cubicBezTo>
                <a:cubicBezTo>
                  <a:pt x="2544082" y="1377003"/>
                  <a:pt x="2340767" y="1374012"/>
                  <a:pt x="2224036" y="1360229"/>
                </a:cubicBezTo>
                <a:cubicBezTo>
                  <a:pt x="2107305" y="1346446"/>
                  <a:pt x="1892487" y="1359287"/>
                  <a:pt x="1741922" y="1360229"/>
                </a:cubicBezTo>
                <a:cubicBezTo>
                  <a:pt x="1591357" y="1361171"/>
                  <a:pt x="1433528" y="1350934"/>
                  <a:pt x="1190936" y="1360229"/>
                </a:cubicBezTo>
                <a:cubicBezTo>
                  <a:pt x="948344" y="1369524"/>
                  <a:pt x="463351" y="1383485"/>
                  <a:pt x="226709" y="1360229"/>
                </a:cubicBezTo>
                <a:cubicBezTo>
                  <a:pt x="110521" y="1366598"/>
                  <a:pt x="-15374" y="1262855"/>
                  <a:pt x="0" y="1133520"/>
                </a:cubicBezTo>
                <a:cubicBezTo>
                  <a:pt x="20285" y="936719"/>
                  <a:pt x="-10256" y="882162"/>
                  <a:pt x="0" y="680115"/>
                </a:cubicBezTo>
                <a:cubicBezTo>
                  <a:pt x="10256" y="478068"/>
                  <a:pt x="5840" y="425948"/>
                  <a:pt x="0" y="226709"/>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Le porte-vue bis</a:t>
            </a:r>
            <a:r>
              <a:rPr lang="fr-FR" sz="2200" dirty="0">
                <a:solidFill>
                  <a:schemeClr val="tx1"/>
                </a:solidFill>
                <a:latin typeface="Averia" panose="02000603000000000004" pitchFamily="2" charset="0"/>
              </a:rPr>
              <a:t>: C’est dans ce porte-vue que se trouve les leçons d’histoire, de géographie, de sciences, les poésie, l’anglais, la musique, les leçons de lecture compréhension</a:t>
            </a:r>
          </a:p>
        </p:txBody>
      </p:sp>
      <p:sp>
        <p:nvSpPr>
          <p:cNvPr id="6" name="Rectangle : coins arrondis 5">
            <a:extLst>
              <a:ext uri="{FF2B5EF4-FFF2-40B4-BE49-F238E27FC236}">
                <a16:creationId xmlns:a16="http://schemas.microsoft.com/office/drawing/2014/main" id="{E15CFF0A-D45E-D482-1A60-9DFE96D8EBF7}"/>
              </a:ext>
            </a:extLst>
          </p:cNvPr>
          <p:cNvSpPr/>
          <p:nvPr/>
        </p:nvSpPr>
        <p:spPr>
          <a:xfrm>
            <a:off x="6182875" y="3636043"/>
            <a:ext cx="5877658" cy="2164393"/>
          </a:xfrm>
          <a:custGeom>
            <a:avLst/>
            <a:gdLst>
              <a:gd name="connsiteX0" fmla="*/ 0 w 5877658"/>
              <a:gd name="connsiteY0" fmla="*/ 360739 h 2164393"/>
              <a:gd name="connsiteX1" fmla="*/ 360739 w 5877658"/>
              <a:gd name="connsiteY1" fmla="*/ 0 h 2164393"/>
              <a:gd name="connsiteX2" fmla="*/ 1108385 w 5877658"/>
              <a:gd name="connsiteY2" fmla="*/ 0 h 2164393"/>
              <a:gd name="connsiteX3" fmla="*/ 1856031 w 5877658"/>
              <a:gd name="connsiteY3" fmla="*/ 0 h 2164393"/>
              <a:gd name="connsiteX4" fmla="*/ 2397430 w 5877658"/>
              <a:gd name="connsiteY4" fmla="*/ 0 h 2164393"/>
              <a:gd name="connsiteX5" fmla="*/ 3041953 w 5877658"/>
              <a:gd name="connsiteY5" fmla="*/ 0 h 2164393"/>
              <a:gd name="connsiteX6" fmla="*/ 3789599 w 5877658"/>
              <a:gd name="connsiteY6" fmla="*/ 0 h 2164393"/>
              <a:gd name="connsiteX7" fmla="*/ 4485683 w 5877658"/>
              <a:gd name="connsiteY7" fmla="*/ 0 h 2164393"/>
              <a:gd name="connsiteX8" fmla="*/ 5516919 w 5877658"/>
              <a:gd name="connsiteY8" fmla="*/ 0 h 2164393"/>
              <a:gd name="connsiteX9" fmla="*/ 5877658 w 5877658"/>
              <a:gd name="connsiteY9" fmla="*/ 360739 h 2164393"/>
              <a:gd name="connsiteX10" fmla="*/ 5877658 w 5877658"/>
              <a:gd name="connsiteY10" fmla="*/ 841711 h 2164393"/>
              <a:gd name="connsiteX11" fmla="*/ 5877658 w 5877658"/>
              <a:gd name="connsiteY11" fmla="*/ 1279395 h 2164393"/>
              <a:gd name="connsiteX12" fmla="*/ 5877658 w 5877658"/>
              <a:gd name="connsiteY12" fmla="*/ 1803654 h 2164393"/>
              <a:gd name="connsiteX13" fmla="*/ 5516919 w 5877658"/>
              <a:gd name="connsiteY13" fmla="*/ 2164393 h 2164393"/>
              <a:gd name="connsiteX14" fmla="*/ 4923958 w 5877658"/>
              <a:gd name="connsiteY14" fmla="*/ 2164393 h 2164393"/>
              <a:gd name="connsiteX15" fmla="*/ 4434121 w 5877658"/>
              <a:gd name="connsiteY15" fmla="*/ 2164393 h 2164393"/>
              <a:gd name="connsiteX16" fmla="*/ 3789599 w 5877658"/>
              <a:gd name="connsiteY16" fmla="*/ 2164393 h 2164393"/>
              <a:gd name="connsiteX17" fmla="*/ 3145076 w 5877658"/>
              <a:gd name="connsiteY17" fmla="*/ 2164393 h 2164393"/>
              <a:gd name="connsiteX18" fmla="*/ 2655239 w 5877658"/>
              <a:gd name="connsiteY18" fmla="*/ 2164393 h 2164393"/>
              <a:gd name="connsiteX19" fmla="*/ 2062278 w 5877658"/>
              <a:gd name="connsiteY19" fmla="*/ 2164393 h 2164393"/>
              <a:gd name="connsiteX20" fmla="*/ 1366194 w 5877658"/>
              <a:gd name="connsiteY20" fmla="*/ 2164393 h 2164393"/>
              <a:gd name="connsiteX21" fmla="*/ 360739 w 5877658"/>
              <a:gd name="connsiteY21" fmla="*/ 2164393 h 2164393"/>
              <a:gd name="connsiteX22" fmla="*/ 0 w 5877658"/>
              <a:gd name="connsiteY22" fmla="*/ 1803654 h 2164393"/>
              <a:gd name="connsiteX23" fmla="*/ 0 w 5877658"/>
              <a:gd name="connsiteY23" fmla="*/ 1293824 h 2164393"/>
              <a:gd name="connsiteX24" fmla="*/ 0 w 5877658"/>
              <a:gd name="connsiteY24" fmla="*/ 812852 h 2164393"/>
              <a:gd name="connsiteX25" fmla="*/ 0 w 5877658"/>
              <a:gd name="connsiteY25" fmla="*/ 360739 h 216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7658" h="2164393" fill="none" extrusionOk="0">
                <a:moveTo>
                  <a:pt x="0" y="360739"/>
                </a:moveTo>
                <a:cubicBezTo>
                  <a:pt x="-19854" y="175729"/>
                  <a:pt x="158024" y="-19920"/>
                  <a:pt x="360739" y="0"/>
                </a:cubicBezTo>
                <a:cubicBezTo>
                  <a:pt x="533590" y="32019"/>
                  <a:pt x="745362" y="26891"/>
                  <a:pt x="1108385" y="0"/>
                </a:cubicBezTo>
                <a:cubicBezTo>
                  <a:pt x="1471408" y="-26891"/>
                  <a:pt x="1482649" y="-19763"/>
                  <a:pt x="1856031" y="0"/>
                </a:cubicBezTo>
                <a:cubicBezTo>
                  <a:pt x="2229413" y="19763"/>
                  <a:pt x="2146198" y="21609"/>
                  <a:pt x="2397430" y="0"/>
                </a:cubicBezTo>
                <a:cubicBezTo>
                  <a:pt x="2648662" y="-21609"/>
                  <a:pt x="2876272" y="-26198"/>
                  <a:pt x="3041953" y="0"/>
                </a:cubicBezTo>
                <a:cubicBezTo>
                  <a:pt x="3207634" y="26198"/>
                  <a:pt x="3605554" y="31942"/>
                  <a:pt x="3789599" y="0"/>
                </a:cubicBezTo>
                <a:cubicBezTo>
                  <a:pt x="3973644" y="-31942"/>
                  <a:pt x="4191840" y="24599"/>
                  <a:pt x="4485683" y="0"/>
                </a:cubicBezTo>
                <a:cubicBezTo>
                  <a:pt x="4779526" y="-24599"/>
                  <a:pt x="5309932" y="8084"/>
                  <a:pt x="5516919" y="0"/>
                </a:cubicBezTo>
                <a:cubicBezTo>
                  <a:pt x="5692702" y="-6404"/>
                  <a:pt x="5864323" y="203636"/>
                  <a:pt x="5877658" y="360739"/>
                </a:cubicBezTo>
                <a:cubicBezTo>
                  <a:pt x="5885373" y="463875"/>
                  <a:pt x="5898173" y="647410"/>
                  <a:pt x="5877658" y="841711"/>
                </a:cubicBezTo>
                <a:cubicBezTo>
                  <a:pt x="5857143" y="1036012"/>
                  <a:pt x="5864885" y="1157552"/>
                  <a:pt x="5877658" y="1279395"/>
                </a:cubicBezTo>
                <a:cubicBezTo>
                  <a:pt x="5890431" y="1401238"/>
                  <a:pt x="5862660" y="1570420"/>
                  <a:pt x="5877658" y="1803654"/>
                </a:cubicBezTo>
                <a:cubicBezTo>
                  <a:pt x="5862995" y="1968816"/>
                  <a:pt x="5739971" y="2134317"/>
                  <a:pt x="5516919" y="2164393"/>
                </a:cubicBezTo>
                <a:cubicBezTo>
                  <a:pt x="5230727" y="2182300"/>
                  <a:pt x="5133175" y="2193253"/>
                  <a:pt x="4923958" y="2164393"/>
                </a:cubicBezTo>
                <a:cubicBezTo>
                  <a:pt x="4714741" y="2135533"/>
                  <a:pt x="4650121" y="2186379"/>
                  <a:pt x="4434121" y="2164393"/>
                </a:cubicBezTo>
                <a:cubicBezTo>
                  <a:pt x="4218121" y="2142407"/>
                  <a:pt x="4011073" y="2162042"/>
                  <a:pt x="3789599" y="2164393"/>
                </a:cubicBezTo>
                <a:cubicBezTo>
                  <a:pt x="3568125" y="2166744"/>
                  <a:pt x="3457160" y="2168812"/>
                  <a:pt x="3145076" y="2164393"/>
                </a:cubicBezTo>
                <a:cubicBezTo>
                  <a:pt x="2832992" y="2159974"/>
                  <a:pt x="2777251" y="2140941"/>
                  <a:pt x="2655239" y="2164393"/>
                </a:cubicBezTo>
                <a:cubicBezTo>
                  <a:pt x="2533227" y="2187845"/>
                  <a:pt x="2198647" y="2136052"/>
                  <a:pt x="2062278" y="2164393"/>
                </a:cubicBezTo>
                <a:cubicBezTo>
                  <a:pt x="1925909" y="2192734"/>
                  <a:pt x="1521986" y="2193256"/>
                  <a:pt x="1366194" y="2164393"/>
                </a:cubicBezTo>
                <a:cubicBezTo>
                  <a:pt x="1210402" y="2135530"/>
                  <a:pt x="669330" y="2191054"/>
                  <a:pt x="360739" y="2164393"/>
                </a:cubicBezTo>
                <a:cubicBezTo>
                  <a:pt x="145431" y="2162732"/>
                  <a:pt x="-18624" y="2004920"/>
                  <a:pt x="0" y="1803654"/>
                </a:cubicBezTo>
                <a:cubicBezTo>
                  <a:pt x="-21563" y="1603906"/>
                  <a:pt x="1622" y="1408991"/>
                  <a:pt x="0" y="1293824"/>
                </a:cubicBezTo>
                <a:cubicBezTo>
                  <a:pt x="-1622" y="1178657"/>
                  <a:pt x="1069" y="1048226"/>
                  <a:pt x="0" y="812852"/>
                </a:cubicBezTo>
                <a:cubicBezTo>
                  <a:pt x="-1069" y="577478"/>
                  <a:pt x="-21336" y="507590"/>
                  <a:pt x="0" y="360739"/>
                </a:cubicBezTo>
                <a:close/>
              </a:path>
              <a:path w="5877658" h="2164393" stroke="0" extrusionOk="0">
                <a:moveTo>
                  <a:pt x="0" y="360739"/>
                </a:moveTo>
                <a:cubicBezTo>
                  <a:pt x="33393" y="198340"/>
                  <a:pt x="165467" y="3947"/>
                  <a:pt x="360739" y="0"/>
                </a:cubicBezTo>
                <a:cubicBezTo>
                  <a:pt x="618914" y="3765"/>
                  <a:pt x="755215" y="-20210"/>
                  <a:pt x="1056823" y="0"/>
                </a:cubicBezTo>
                <a:cubicBezTo>
                  <a:pt x="1358431" y="20210"/>
                  <a:pt x="1381840" y="-21717"/>
                  <a:pt x="1649784" y="0"/>
                </a:cubicBezTo>
                <a:cubicBezTo>
                  <a:pt x="1917728" y="21717"/>
                  <a:pt x="1928065" y="16801"/>
                  <a:pt x="2139621" y="0"/>
                </a:cubicBezTo>
                <a:cubicBezTo>
                  <a:pt x="2351177" y="-16801"/>
                  <a:pt x="2462177" y="-14353"/>
                  <a:pt x="2681020" y="0"/>
                </a:cubicBezTo>
                <a:cubicBezTo>
                  <a:pt x="2899863" y="14353"/>
                  <a:pt x="3042948" y="19394"/>
                  <a:pt x="3170857" y="0"/>
                </a:cubicBezTo>
                <a:cubicBezTo>
                  <a:pt x="3298766" y="-19394"/>
                  <a:pt x="3550272" y="-3159"/>
                  <a:pt x="3660694" y="0"/>
                </a:cubicBezTo>
                <a:cubicBezTo>
                  <a:pt x="3771116" y="3159"/>
                  <a:pt x="4035993" y="8536"/>
                  <a:pt x="4305217" y="0"/>
                </a:cubicBezTo>
                <a:cubicBezTo>
                  <a:pt x="4574441" y="-8536"/>
                  <a:pt x="4672669" y="813"/>
                  <a:pt x="4898177" y="0"/>
                </a:cubicBezTo>
                <a:cubicBezTo>
                  <a:pt x="5123685" y="-813"/>
                  <a:pt x="5225824" y="12144"/>
                  <a:pt x="5516919" y="0"/>
                </a:cubicBezTo>
                <a:cubicBezTo>
                  <a:pt x="5683421" y="-22520"/>
                  <a:pt x="5876910" y="132471"/>
                  <a:pt x="5877658" y="360739"/>
                </a:cubicBezTo>
                <a:cubicBezTo>
                  <a:pt x="5898926" y="587392"/>
                  <a:pt x="5895103" y="741157"/>
                  <a:pt x="5877658" y="841711"/>
                </a:cubicBezTo>
                <a:cubicBezTo>
                  <a:pt x="5860213" y="942265"/>
                  <a:pt x="5896594" y="1118454"/>
                  <a:pt x="5877658" y="1308253"/>
                </a:cubicBezTo>
                <a:cubicBezTo>
                  <a:pt x="5858722" y="1498052"/>
                  <a:pt x="5871122" y="1565301"/>
                  <a:pt x="5877658" y="1803654"/>
                </a:cubicBezTo>
                <a:cubicBezTo>
                  <a:pt x="5874387" y="1998199"/>
                  <a:pt x="5718187" y="2125011"/>
                  <a:pt x="5516919" y="2164393"/>
                </a:cubicBezTo>
                <a:cubicBezTo>
                  <a:pt x="5283628" y="2178073"/>
                  <a:pt x="5183953" y="2181031"/>
                  <a:pt x="5027082" y="2164393"/>
                </a:cubicBezTo>
                <a:cubicBezTo>
                  <a:pt x="4870211" y="2147755"/>
                  <a:pt x="4518274" y="2143472"/>
                  <a:pt x="4330998" y="2164393"/>
                </a:cubicBezTo>
                <a:cubicBezTo>
                  <a:pt x="4143722" y="2185314"/>
                  <a:pt x="3948851" y="2163836"/>
                  <a:pt x="3634913" y="2164393"/>
                </a:cubicBezTo>
                <a:cubicBezTo>
                  <a:pt x="3320975" y="2164950"/>
                  <a:pt x="3239132" y="2146483"/>
                  <a:pt x="3041953" y="2164393"/>
                </a:cubicBezTo>
                <a:cubicBezTo>
                  <a:pt x="2844774" y="2182303"/>
                  <a:pt x="2669371" y="2186682"/>
                  <a:pt x="2500554" y="2164393"/>
                </a:cubicBezTo>
                <a:cubicBezTo>
                  <a:pt x="2331737" y="2142104"/>
                  <a:pt x="2233911" y="2182735"/>
                  <a:pt x="2010717" y="2164393"/>
                </a:cubicBezTo>
                <a:cubicBezTo>
                  <a:pt x="1787523" y="2146051"/>
                  <a:pt x="1516604" y="2157352"/>
                  <a:pt x="1314632" y="2164393"/>
                </a:cubicBezTo>
                <a:cubicBezTo>
                  <a:pt x="1112660" y="2171434"/>
                  <a:pt x="830983" y="2199263"/>
                  <a:pt x="360739" y="2164393"/>
                </a:cubicBezTo>
                <a:cubicBezTo>
                  <a:pt x="180710" y="2152781"/>
                  <a:pt x="16244" y="2020058"/>
                  <a:pt x="0" y="1803654"/>
                </a:cubicBezTo>
                <a:cubicBezTo>
                  <a:pt x="-4205" y="1661013"/>
                  <a:pt x="-20467" y="1447900"/>
                  <a:pt x="0" y="1337111"/>
                </a:cubicBezTo>
                <a:cubicBezTo>
                  <a:pt x="20467" y="1226322"/>
                  <a:pt x="-14244" y="968340"/>
                  <a:pt x="0" y="841711"/>
                </a:cubicBezTo>
                <a:cubicBezTo>
                  <a:pt x="14244" y="715082"/>
                  <a:pt x="-21309" y="567275"/>
                  <a:pt x="0" y="360739"/>
                </a:cubicBezTo>
                <a:close/>
              </a:path>
            </a:pathLst>
          </a:custGeom>
          <a:solidFill>
            <a:schemeClr val="bg1">
              <a:lumMod val="85000"/>
            </a:schemeClr>
          </a:solidFill>
          <a:ln w="28575">
            <a:solidFill>
              <a:schemeClr val="tx1"/>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u="sng" dirty="0">
                <a:solidFill>
                  <a:schemeClr val="tx1"/>
                </a:solidFill>
                <a:latin typeface="Averia" panose="02000603000000000004" pitchFamily="2" charset="0"/>
              </a:rPr>
              <a:t>L’agenda </a:t>
            </a:r>
            <a:r>
              <a:rPr lang="fr-FR" sz="2200" dirty="0">
                <a:solidFill>
                  <a:schemeClr val="tx1"/>
                </a:solidFill>
                <a:latin typeface="Averia" panose="02000603000000000004" pitchFamily="2" charset="0"/>
              </a:rPr>
              <a:t>: Pour noter les devoirs. Le CM2 prépare l’entrée au collège. Les devoirs sont notés chaque vendredi pour toute la semaine suivante. Ils ont également sur le Padlet. </a:t>
            </a:r>
          </a:p>
        </p:txBody>
      </p:sp>
      <p:pic>
        <p:nvPicPr>
          <p:cNvPr id="2050" name="Picture 2" descr="Viquel Reliure 20 Vues A4 en polypropylène Vert">
            <a:extLst>
              <a:ext uri="{FF2B5EF4-FFF2-40B4-BE49-F238E27FC236}">
                <a16:creationId xmlns:a16="http://schemas.microsoft.com/office/drawing/2014/main" id="{885298DF-4119-0E8B-13E5-AE593675E1B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0164" y="586766"/>
            <a:ext cx="1640392" cy="967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iquel Reliure 20 Vues A4 en polypropylène Vert">
            <a:extLst>
              <a:ext uri="{FF2B5EF4-FFF2-40B4-BE49-F238E27FC236}">
                <a16:creationId xmlns:a16="http://schemas.microsoft.com/office/drawing/2014/main" id="{8FB30B9E-0CED-92D6-63E9-47405292BBA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2689" y="2271684"/>
            <a:ext cx="1640392" cy="967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iley world : agenda 2022-2023">
            <a:extLst>
              <a:ext uri="{FF2B5EF4-FFF2-40B4-BE49-F238E27FC236}">
                <a16:creationId xmlns:a16="http://schemas.microsoft.com/office/drawing/2014/main" id="{E4CD1A5B-CF95-77A7-9E02-F6AEB4B19B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808" y="3804804"/>
            <a:ext cx="1285187" cy="199563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BE32EF42-9C4B-00EB-7D63-1444A1F40CB7}"/>
              </a:ext>
            </a:extLst>
          </p:cNvPr>
          <p:cNvPicPr>
            <a:picLocks noChangeAspect="1"/>
          </p:cNvPicPr>
          <p:nvPr/>
        </p:nvPicPr>
        <p:blipFill>
          <a:blip r:embed="rId9"/>
          <a:stretch>
            <a:fillRect/>
          </a:stretch>
        </p:blipFill>
        <p:spPr>
          <a:xfrm>
            <a:off x="923639" y="158130"/>
            <a:ext cx="2958460" cy="1806190"/>
          </a:xfrm>
          <a:prstGeom prst="rect">
            <a:avLst/>
          </a:prstGeom>
        </p:spPr>
      </p:pic>
      <p:pic>
        <p:nvPicPr>
          <p:cNvPr id="8" name="Image 7">
            <a:extLst>
              <a:ext uri="{FF2B5EF4-FFF2-40B4-BE49-F238E27FC236}">
                <a16:creationId xmlns:a16="http://schemas.microsoft.com/office/drawing/2014/main" id="{391A7A82-0507-631B-29F4-D5A0D9C321D7}"/>
              </a:ext>
            </a:extLst>
          </p:cNvPr>
          <p:cNvPicPr>
            <a:picLocks noChangeAspect="1"/>
          </p:cNvPicPr>
          <p:nvPr/>
        </p:nvPicPr>
        <p:blipFill>
          <a:blip r:embed="rId10"/>
          <a:stretch>
            <a:fillRect/>
          </a:stretch>
        </p:blipFill>
        <p:spPr>
          <a:xfrm rot="20945931">
            <a:off x="273650" y="3807715"/>
            <a:ext cx="577576" cy="871530"/>
          </a:xfrm>
          <a:custGeom>
            <a:avLst/>
            <a:gdLst>
              <a:gd name="connsiteX0" fmla="*/ 0 w 577576"/>
              <a:gd name="connsiteY0" fmla="*/ 0 h 871530"/>
              <a:gd name="connsiteX1" fmla="*/ 577576 w 577576"/>
              <a:gd name="connsiteY1" fmla="*/ 0 h 871530"/>
              <a:gd name="connsiteX2" fmla="*/ 577576 w 577576"/>
              <a:gd name="connsiteY2" fmla="*/ 453196 h 871530"/>
              <a:gd name="connsiteX3" fmla="*/ 577576 w 577576"/>
              <a:gd name="connsiteY3" fmla="*/ 871530 h 871530"/>
              <a:gd name="connsiteX4" fmla="*/ 0 w 577576"/>
              <a:gd name="connsiteY4" fmla="*/ 871530 h 871530"/>
              <a:gd name="connsiteX5" fmla="*/ 0 w 577576"/>
              <a:gd name="connsiteY5" fmla="*/ 427050 h 871530"/>
              <a:gd name="connsiteX6" fmla="*/ 0 w 577576"/>
              <a:gd name="connsiteY6" fmla="*/ 0 h 87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576" h="871530" fill="none" extrusionOk="0">
                <a:moveTo>
                  <a:pt x="0" y="0"/>
                </a:moveTo>
                <a:cubicBezTo>
                  <a:pt x="242294" y="-9980"/>
                  <a:pt x="424754" y="-7431"/>
                  <a:pt x="577576" y="0"/>
                </a:cubicBezTo>
                <a:cubicBezTo>
                  <a:pt x="555563" y="202603"/>
                  <a:pt x="591517" y="319301"/>
                  <a:pt x="577576" y="453196"/>
                </a:cubicBezTo>
                <a:cubicBezTo>
                  <a:pt x="563635" y="587091"/>
                  <a:pt x="584388" y="784219"/>
                  <a:pt x="577576" y="871530"/>
                </a:cubicBezTo>
                <a:cubicBezTo>
                  <a:pt x="394806" y="842752"/>
                  <a:pt x="243158" y="865753"/>
                  <a:pt x="0" y="871530"/>
                </a:cubicBezTo>
                <a:cubicBezTo>
                  <a:pt x="20166" y="672251"/>
                  <a:pt x="-10139" y="526209"/>
                  <a:pt x="0" y="427050"/>
                </a:cubicBezTo>
                <a:cubicBezTo>
                  <a:pt x="10139" y="327891"/>
                  <a:pt x="5343" y="123664"/>
                  <a:pt x="0" y="0"/>
                </a:cubicBezTo>
                <a:close/>
              </a:path>
              <a:path w="577576" h="871530" stroke="0" extrusionOk="0">
                <a:moveTo>
                  <a:pt x="0" y="0"/>
                </a:moveTo>
                <a:cubicBezTo>
                  <a:pt x="276013" y="15457"/>
                  <a:pt x="369959" y="6475"/>
                  <a:pt x="577576" y="0"/>
                </a:cubicBezTo>
                <a:cubicBezTo>
                  <a:pt x="558005" y="85234"/>
                  <a:pt x="565575" y="254033"/>
                  <a:pt x="577576" y="418334"/>
                </a:cubicBezTo>
                <a:cubicBezTo>
                  <a:pt x="589577" y="582635"/>
                  <a:pt x="570309" y="775369"/>
                  <a:pt x="577576" y="871530"/>
                </a:cubicBezTo>
                <a:cubicBezTo>
                  <a:pt x="357371" y="885884"/>
                  <a:pt x="215488" y="887402"/>
                  <a:pt x="0" y="871530"/>
                </a:cubicBezTo>
                <a:cubicBezTo>
                  <a:pt x="6335" y="769594"/>
                  <a:pt x="1055" y="575408"/>
                  <a:pt x="0" y="418334"/>
                </a:cubicBezTo>
                <a:cubicBezTo>
                  <a:pt x="-1055" y="261260"/>
                  <a:pt x="-5600" y="195533"/>
                  <a:pt x="0" y="0"/>
                </a:cubicBezTo>
                <a:close/>
              </a:path>
            </a:pathLst>
          </a:custGeom>
          <a:ln w="28575">
            <a:solidFill>
              <a:schemeClr val="tx1"/>
            </a:solidFill>
            <a:extLst>
              <a:ext uri="{C807C97D-BFC1-408E-A445-0C87EB9F89A2}">
                <ask:lineSketchStyleProps xmlns:ask="http://schemas.microsoft.com/office/drawing/2018/sketchyshapes" sd="3705000160">
                  <a:prstGeom prst="rect">
                    <a:avLst/>
                  </a:prstGeom>
                  <ask:type>
                    <ask:lineSketchFreehand/>
                  </ask:type>
                </ask:lineSketchStyleProps>
              </a:ext>
            </a:extLst>
          </a:ln>
        </p:spPr>
      </p:pic>
      <p:sp>
        <p:nvSpPr>
          <p:cNvPr id="10" name="Rectangle : avec coins rognés en diagonale 9">
            <a:extLst>
              <a:ext uri="{FF2B5EF4-FFF2-40B4-BE49-F238E27FC236}">
                <a16:creationId xmlns:a16="http://schemas.microsoft.com/office/drawing/2014/main" id="{4F38CC81-2F33-F26F-D864-4589EABAC637}"/>
              </a:ext>
            </a:extLst>
          </p:cNvPr>
          <p:cNvSpPr/>
          <p:nvPr/>
        </p:nvSpPr>
        <p:spPr>
          <a:xfrm>
            <a:off x="1075398" y="3866775"/>
            <a:ext cx="3362037" cy="809253"/>
          </a:xfrm>
          <a:prstGeom prst="snip2Diag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Averia" panose="02000603000000000004" pitchFamily="2" charset="0"/>
              </a:rPr>
              <a:t>Des questions... notez les sur la feuille qui vous a été distribuée à l’entrée.</a:t>
            </a:r>
          </a:p>
        </p:txBody>
      </p:sp>
      <p:pic>
        <p:nvPicPr>
          <p:cNvPr id="11" name="Picture 4" descr="robinet ">
            <a:extLst>
              <a:ext uri="{FF2B5EF4-FFF2-40B4-BE49-F238E27FC236}">
                <a16:creationId xmlns:a16="http://schemas.microsoft.com/office/drawing/2014/main" id="{1E68E197-87E9-C54E-EA70-225FA63746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1530" y="6456041"/>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A1500198-CBB9-3C19-5822-3D923B0C13C4}"/>
              </a:ext>
            </a:extLst>
          </p:cNvPr>
          <p:cNvPicPr>
            <a:picLocks noChangeAspect="1"/>
          </p:cNvPicPr>
          <p:nvPr/>
        </p:nvPicPr>
        <p:blipFill>
          <a:blip r:embed="rId12"/>
          <a:stretch>
            <a:fillRect/>
          </a:stretch>
        </p:blipFill>
        <p:spPr>
          <a:xfrm>
            <a:off x="3702043" y="6456041"/>
            <a:ext cx="371888" cy="371888"/>
          </a:xfrm>
          <a:prstGeom prst="rect">
            <a:avLst/>
          </a:prstGeom>
        </p:spPr>
      </p:pic>
    </p:spTree>
    <p:extLst>
      <p:ext uri="{BB962C8B-B14F-4D97-AF65-F5344CB8AC3E}">
        <p14:creationId xmlns:p14="http://schemas.microsoft.com/office/powerpoint/2010/main" val="358674688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23B6A01-9DF6-0887-AFD5-F3C68C35CA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 y="71"/>
            <a:ext cx="12188825" cy="6857929"/>
          </a:xfrm>
          <a:prstGeom prst="rect">
            <a:avLst/>
          </a:prstGeom>
        </p:spPr>
      </p:pic>
      <p:sp>
        <p:nvSpPr>
          <p:cNvPr id="3" name="Titre 1">
            <a:extLst>
              <a:ext uri="{FF2B5EF4-FFF2-40B4-BE49-F238E27FC236}">
                <a16:creationId xmlns:a16="http://schemas.microsoft.com/office/drawing/2014/main" id="{998C92A4-CB54-A65C-AD6C-C61F6A306A2A}"/>
              </a:ext>
            </a:extLst>
          </p:cNvPr>
          <p:cNvSpPr txBox="1">
            <a:spLocks/>
          </p:cNvSpPr>
          <p:nvPr/>
        </p:nvSpPr>
        <p:spPr>
          <a:xfrm rot="16200000">
            <a:off x="-2706973" y="2735477"/>
            <a:ext cx="6857930" cy="13869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400" dirty="0">
                <a:ln w="0"/>
                <a:effectLst>
                  <a:outerShdw blurRad="38100" dist="19050" dir="2700000" algn="tl" rotWithShape="0">
                    <a:schemeClr val="dk1">
                      <a:alpha val="40000"/>
                    </a:schemeClr>
                  </a:outerShdw>
                </a:effectLst>
                <a:latin typeface="Cartoon Relief" panose="02000500000000000000" pitchFamily="2" charset="0"/>
              </a:rPr>
              <a:t>Les programmes </a:t>
            </a:r>
          </a:p>
        </p:txBody>
      </p:sp>
      <p:cxnSp>
        <p:nvCxnSpPr>
          <p:cNvPr id="4" name="Straight Connector 14">
            <a:extLst>
              <a:ext uri="{FF2B5EF4-FFF2-40B4-BE49-F238E27FC236}">
                <a16:creationId xmlns:a16="http://schemas.microsoft.com/office/drawing/2014/main" id="{647A29FD-FC8E-BA6D-40E2-F91201FA7169}"/>
              </a:ext>
            </a:extLst>
          </p:cNvPr>
          <p:cNvCxnSpPr>
            <a:cxnSpLocks/>
          </p:cNvCxnSpPr>
          <p:nvPr/>
        </p:nvCxnSpPr>
        <p:spPr>
          <a:xfrm>
            <a:off x="4330731" y="1986145"/>
            <a:ext cx="1107818" cy="0"/>
          </a:xfrm>
          <a:prstGeom prst="line">
            <a:avLst/>
          </a:prstGeom>
          <a:ln w="22225">
            <a:solidFill>
              <a:srgbClr val="B53394"/>
            </a:solidFill>
          </a:ln>
        </p:spPr>
        <p:style>
          <a:lnRef idx="1">
            <a:schemeClr val="accent1"/>
          </a:lnRef>
          <a:fillRef idx="0">
            <a:schemeClr val="accent1"/>
          </a:fillRef>
          <a:effectRef idx="0">
            <a:schemeClr val="accent1"/>
          </a:effectRef>
          <a:fontRef idx="minor">
            <a:schemeClr val="tx1"/>
          </a:fontRef>
        </p:style>
      </p:cxnSp>
      <p:sp>
        <p:nvSpPr>
          <p:cNvPr id="5" name="Freeform 71">
            <a:extLst>
              <a:ext uri="{FF2B5EF4-FFF2-40B4-BE49-F238E27FC236}">
                <a16:creationId xmlns:a16="http://schemas.microsoft.com/office/drawing/2014/main" id="{91C96952-F6F9-95D2-D144-A92FD5644D2C}"/>
              </a:ext>
            </a:extLst>
          </p:cNvPr>
          <p:cNvSpPr/>
          <p:nvPr/>
        </p:nvSpPr>
        <p:spPr>
          <a:xfrm rot="4157642">
            <a:off x="2149720" y="681526"/>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DA4E9E">
                  <a:lumMod val="85000"/>
                  <a:lumOff val="15000"/>
                </a:srgbClr>
              </a:gs>
              <a:gs pos="46000">
                <a:srgbClr val="B53394"/>
              </a:gs>
              <a:gs pos="100000">
                <a:srgbClr val="9D228D"/>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72">
            <a:extLst>
              <a:ext uri="{FF2B5EF4-FFF2-40B4-BE49-F238E27FC236}">
                <a16:creationId xmlns:a16="http://schemas.microsoft.com/office/drawing/2014/main" id="{A31704E9-DA1E-F248-78F8-DAE14561EFBF}"/>
              </a:ext>
            </a:extLst>
          </p:cNvPr>
          <p:cNvSpPr/>
          <p:nvPr/>
        </p:nvSpPr>
        <p:spPr>
          <a:xfrm rot="2034469">
            <a:off x="2733542" y="2410123"/>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FF9F22"/>
              </a:gs>
              <a:gs pos="45000">
                <a:srgbClr val="F8730E"/>
              </a:gs>
              <a:gs pos="98000">
                <a:srgbClr val="FF5609"/>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3">
            <a:extLst>
              <a:ext uri="{FF2B5EF4-FFF2-40B4-BE49-F238E27FC236}">
                <a16:creationId xmlns:a16="http://schemas.microsoft.com/office/drawing/2014/main" id="{A23B8219-78D8-7482-318B-7524FEC51F59}"/>
              </a:ext>
            </a:extLst>
          </p:cNvPr>
          <p:cNvSpPr/>
          <p:nvPr/>
        </p:nvSpPr>
        <p:spPr>
          <a:xfrm>
            <a:off x="4180495" y="3481450"/>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FFD32B"/>
              </a:gs>
              <a:gs pos="46000">
                <a:srgbClr val="FFC62F"/>
              </a:gs>
              <a:gs pos="99000">
                <a:srgbClr val="FFAF0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4">
            <a:extLst>
              <a:ext uri="{FF2B5EF4-FFF2-40B4-BE49-F238E27FC236}">
                <a16:creationId xmlns:a16="http://schemas.microsoft.com/office/drawing/2014/main" id="{96654DB7-FACB-D595-9205-66FD5105FFC3}"/>
              </a:ext>
            </a:extLst>
          </p:cNvPr>
          <p:cNvSpPr/>
          <p:nvPr/>
        </p:nvSpPr>
        <p:spPr>
          <a:xfrm rot="19462709">
            <a:off x="5998090" y="3537281"/>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91DF4B"/>
              </a:gs>
              <a:gs pos="46000">
                <a:srgbClr val="63BC48"/>
              </a:gs>
              <a:gs pos="100000">
                <a:srgbClr val="00B706"/>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75">
            <a:extLst>
              <a:ext uri="{FF2B5EF4-FFF2-40B4-BE49-F238E27FC236}">
                <a16:creationId xmlns:a16="http://schemas.microsoft.com/office/drawing/2014/main" id="{D91B6737-D4D4-D847-A49D-BC230C96D13A}"/>
              </a:ext>
            </a:extLst>
          </p:cNvPr>
          <p:cNvSpPr/>
          <p:nvPr/>
        </p:nvSpPr>
        <p:spPr>
          <a:xfrm rot="17271640">
            <a:off x="7523727" y="2505785"/>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00D8FF"/>
              </a:gs>
              <a:gs pos="46000">
                <a:srgbClr val="00ADC4"/>
              </a:gs>
              <a:gs pos="100000">
                <a:srgbClr val="00A9B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88">
            <a:extLst>
              <a:ext uri="{FF2B5EF4-FFF2-40B4-BE49-F238E27FC236}">
                <a16:creationId xmlns:a16="http://schemas.microsoft.com/office/drawing/2014/main" id="{A56AFAA3-5588-EDF6-F5FE-495F04D6D689}"/>
              </a:ext>
            </a:extLst>
          </p:cNvPr>
          <p:cNvSpPr/>
          <p:nvPr/>
        </p:nvSpPr>
        <p:spPr>
          <a:xfrm rot="15230873">
            <a:off x="8153168" y="818939"/>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9377E0"/>
              </a:gs>
              <a:gs pos="46000">
                <a:srgbClr val="584999"/>
              </a:gs>
              <a:gs pos="100000">
                <a:srgbClr val="3D309A"/>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3">
            <a:extLst>
              <a:ext uri="{FF2B5EF4-FFF2-40B4-BE49-F238E27FC236}">
                <a16:creationId xmlns:a16="http://schemas.microsoft.com/office/drawing/2014/main" id="{A8BF4B6D-7290-3C66-323D-81BB6A3902E9}"/>
              </a:ext>
            </a:extLst>
          </p:cNvPr>
          <p:cNvCxnSpPr>
            <a:cxnSpLocks/>
          </p:cNvCxnSpPr>
          <p:nvPr/>
        </p:nvCxnSpPr>
        <p:spPr>
          <a:xfrm flipH="1">
            <a:off x="7025476" y="1986145"/>
            <a:ext cx="912011" cy="0"/>
          </a:xfrm>
          <a:prstGeom prst="line">
            <a:avLst/>
          </a:prstGeom>
          <a:ln w="22225">
            <a:solidFill>
              <a:srgbClr val="584999"/>
            </a:solidFill>
          </a:ln>
        </p:spPr>
        <p:style>
          <a:lnRef idx="1">
            <a:schemeClr val="accent1"/>
          </a:lnRef>
          <a:fillRef idx="0">
            <a:schemeClr val="accent1"/>
          </a:fillRef>
          <a:effectRef idx="0">
            <a:schemeClr val="accent1"/>
          </a:effectRef>
          <a:fontRef idx="minor">
            <a:schemeClr val="tx1"/>
          </a:fontRef>
        </p:style>
      </p:cxnSp>
      <p:cxnSp>
        <p:nvCxnSpPr>
          <p:cNvPr id="12" name="Straight Connector 30">
            <a:extLst>
              <a:ext uri="{FF2B5EF4-FFF2-40B4-BE49-F238E27FC236}">
                <a16:creationId xmlns:a16="http://schemas.microsoft.com/office/drawing/2014/main" id="{5704CAA5-BC10-64B1-DC01-A46058952B26}"/>
              </a:ext>
            </a:extLst>
          </p:cNvPr>
          <p:cNvCxnSpPr>
            <a:cxnSpLocks/>
          </p:cNvCxnSpPr>
          <p:nvPr/>
        </p:nvCxnSpPr>
        <p:spPr>
          <a:xfrm flipH="1" flipV="1">
            <a:off x="6845555" y="2476278"/>
            <a:ext cx="749336" cy="552600"/>
          </a:xfrm>
          <a:prstGeom prst="line">
            <a:avLst/>
          </a:prstGeom>
          <a:ln w="22225">
            <a:solidFill>
              <a:srgbClr val="00ADC4"/>
            </a:solidFill>
          </a:ln>
        </p:spPr>
        <p:style>
          <a:lnRef idx="1">
            <a:schemeClr val="accent1"/>
          </a:lnRef>
          <a:fillRef idx="0">
            <a:schemeClr val="accent1"/>
          </a:fillRef>
          <a:effectRef idx="0">
            <a:schemeClr val="accent1"/>
          </a:effectRef>
          <a:fontRef idx="minor">
            <a:schemeClr val="tx1"/>
          </a:fontRef>
        </p:style>
      </p:cxnSp>
      <p:cxnSp>
        <p:nvCxnSpPr>
          <p:cNvPr id="13" name="Straight Connector 37">
            <a:extLst>
              <a:ext uri="{FF2B5EF4-FFF2-40B4-BE49-F238E27FC236}">
                <a16:creationId xmlns:a16="http://schemas.microsoft.com/office/drawing/2014/main" id="{96A17596-8C76-7965-B1BB-3E59AF8D80BB}"/>
              </a:ext>
            </a:extLst>
          </p:cNvPr>
          <p:cNvCxnSpPr>
            <a:cxnSpLocks/>
          </p:cNvCxnSpPr>
          <p:nvPr/>
        </p:nvCxnSpPr>
        <p:spPr>
          <a:xfrm flipV="1">
            <a:off x="4679457" y="2311821"/>
            <a:ext cx="993040" cy="732320"/>
          </a:xfrm>
          <a:prstGeom prst="line">
            <a:avLst/>
          </a:prstGeom>
          <a:ln w="22225">
            <a:solidFill>
              <a:srgbClr val="F8730E"/>
            </a:soli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0830DBC9-0778-167B-3DC5-9A6490D469D7}"/>
              </a:ext>
            </a:extLst>
          </p:cNvPr>
          <p:cNvCxnSpPr>
            <a:cxnSpLocks/>
          </p:cNvCxnSpPr>
          <p:nvPr/>
        </p:nvCxnSpPr>
        <p:spPr>
          <a:xfrm flipV="1">
            <a:off x="5569882" y="2697975"/>
            <a:ext cx="317062" cy="999342"/>
          </a:xfrm>
          <a:prstGeom prst="line">
            <a:avLst/>
          </a:prstGeom>
          <a:ln w="22225">
            <a:solidFill>
              <a:srgbClr val="FFB900"/>
            </a:solidFill>
          </a:ln>
        </p:spPr>
        <p:style>
          <a:lnRef idx="1">
            <a:schemeClr val="accent1"/>
          </a:lnRef>
          <a:fillRef idx="0">
            <a:schemeClr val="accent1"/>
          </a:fillRef>
          <a:effectRef idx="0">
            <a:schemeClr val="accent1"/>
          </a:effectRef>
          <a:fontRef idx="minor">
            <a:schemeClr val="tx1"/>
          </a:fontRef>
        </p:style>
      </p:cxnSp>
      <p:cxnSp>
        <p:nvCxnSpPr>
          <p:cNvPr id="15" name="Straight Connector 51">
            <a:extLst>
              <a:ext uri="{FF2B5EF4-FFF2-40B4-BE49-F238E27FC236}">
                <a16:creationId xmlns:a16="http://schemas.microsoft.com/office/drawing/2014/main" id="{0DDA7752-7416-5791-8ABE-6AC7A165200B}"/>
              </a:ext>
            </a:extLst>
          </p:cNvPr>
          <p:cNvCxnSpPr>
            <a:cxnSpLocks/>
          </p:cNvCxnSpPr>
          <p:nvPr/>
        </p:nvCxnSpPr>
        <p:spPr>
          <a:xfrm flipH="1" flipV="1">
            <a:off x="6390030" y="2700218"/>
            <a:ext cx="314178" cy="990250"/>
          </a:xfrm>
          <a:prstGeom prst="line">
            <a:avLst/>
          </a:prstGeom>
          <a:ln w="22225">
            <a:solidFill>
              <a:srgbClr val="63BC48"/>
            </a:solidFill>
          </a:ln>
        </p:spPr>
        <p:style>
          <a:lnRef idx="1">
            <a:schemeClr val="accent1"/>
          </a:lnRef>
          <a:fillRef idx="0">
            <a:schemeClr val="accent1"/>
          </a:fillRef>
          <a:effectRef idx="0">
            <a:schemeClr val="accent1"/>
          </a:effectRef>
          <a:fontRef idx="minor">
            <a:schemeClr val="tx1"/>
          </a:fontRef>
        </p:style>
      </p:cxnSp>
      <p:sp>
        <p:nvSpPr>
          <p:cNvPr id="16" name="Oval 3">
            <a:extLst>
              <a:ext uri="{FF2B5EF4-FFF2-40B4-BE49-F238E27FC236}">
                <a16:creationId xmlns:a16="http://schemas.microsoft.com/office/drawing/2014/main" id="{884FDFDC-4F44-2CD8-ABD8-983E5002642B}"/>
              </a:ext>
            </a:extLst>
          </p:cNvPr>
          <p:cNvSpPr/>
          <p:nvPr/>
        </p:nvSpPr>
        <p:spPr>
          <a:xfrm>
            <a:off x="5052301" y="910052"/>
            <a:ext cx="2152186" cy="2152186"/>
          </a:xfrm>
          <a:prstGeom prst="ellipse">
            <a:avLst/>
          </a:prstGeom>
          <a:solidFill>
            <a:srgbClr val="C8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
            <a:extLst>
              <a:ext uri="{FF2B5EF4-FFF2-40B4-BE49-F238E27FC236}">
                <a16:creationId xmlns:a16="http://schemas.microsoft.com/office/drawing/2014/main" id="{39A4C768-6505-1185-244F-AE4FFDDEB079}"/>
              </a:ext>
            </a:extLst>
          </p:cNvPr>
          <p:cNvSpPr/>
          <p:nvPr/>
        </p:nvSpPr>
        <p:spPr>
          <a:xfrm>
            <a:off x="5286477" y="1144228"/>
            <a:ext cx="1683834" cy="1683834"/>
          </a:xfrm>
          <a:prstGeom prst="ellipse">
            <a:avLst/>
          </a:prstGeom>
          <a:gradFill flip="none" rotWithShape="1">
            <a:gsLst>
              <a:gs pos="0">
                <a:schemeClr val="bg1"/>
              </a:gs>
              <a:gs pos="47000">
                <a:schemeClr val="bg1">
                  <a:lumMod val="95000"/>
                </a:schemeClr>
              </a:gs>
              <a:gs pos="88000">
                <a:schemeClr val="accent3">
                  <a:lumMod val="45000"/>
                  <a:lumOff val="55000"/>
                </a:schemeClr>
              </a:gs>
              <a:gs pos="99000">
                <a:schemeClr val="bg1"/>
              </a:gs>
            </a:gsLst>
            <a:lin ang="13500000" scaled="1"/>
            <a:tileRect/>
          </a:gradFill>
          <a:ln w="6350">
            <a:gradFill flip="none" rotWithShape="1">
              <a:gsLst>
                <a:gs pos="0">
                  <a:schemeClr val="bg1"/>
                </a:gs>
                <a:gs pos="54000">
                  <a:schemeClr val="bg1"/>
                </a:gs>
                <a:gs pos="100000">
                  <a:schemeClr val="accent3">
                    <a:lumMod val="100000"/>
                  </a:schemeClr>
                </a:gs>
              </a:gsLst>
              <a:path path="circle">
                <a:fillToRect r="100000" b="100000"/>
              </a:path>
              <a:tileRect l="-100000" t="-10000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6CD084DB-E249-DDD8-EEDE-55877D93FC84}"/>
              </a:ext>
            </a:extLst>
          </p:cNvPr>
          <p:cNvSpPr/>
          <p:nvPr/>
        </p:nvSpPr>
        <p:spPr>
          <a:xfrm>
            <a:off x="4885677" y="737713"/>
            <a:ext cx="2496864" cy="2496864"/>
          </a:xfrm>
          <a:prstGeom prst="arc">
            <a:avLst>
              <a:gd name="adj1" fmla="val 8833874"/>
              <a:gd name="adj2" fmla="val 10612952"/>
            </a:avLst>
          </a:prstGeom>
          <a:ln w="63500" cap="rnd">
            <a:gradFill flip="none" rotWithShape="1">
              <a:gsLst>
                <a:gs pos="0">
                  <a:srgbClr val="9D228D"/>
                </a:gs>
                <a:gs pos="48000">
                  <a:srgbClr val="B53394"/>
                </a:gs>
                <a:gs pos="100000">
                  <a:srgbClr val="DA4E9E"/>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F42BD7D4-4D1D-7C63-DFE5-C9A719DD7D91}"/>
              </a:ext>
            </a:extLst>
          </p:cNvPr>
          <p:cNvSpPr/>
          <p:nvPr/>
        </p:nvSpPr>
        <p:spPr>
          <a:xfrm>
            <a:off x="4885677" y="737713"/>
            <a:ext cx="2496864" cy="2496864"/>
          </a:xfrm>
          <a:prstGeom prst="arc">
            <a:avLst>
              <a:gd name="adj1" fmla="val 6710766"/>
              <a:gd name="adj2" fmla="val 8462717"/>
            </a:avLst>
          </a:prstGeom>
          <a:ln w="63500" cap="rnd">
            <a:gradFill flip="none" rotWithShape="1">
              <a:gsLst>
                <a:gs pos="70000">
                  <a:srgbClr val="FF5609"/>
                </a:gs>
                <a:gs pos="99000">
                  <a:srgbClr val="FFC000"/>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Arc 19">
            <a:extLst>
              <a:ext uri="{FF2B5EF4-FFF2-40B4-BE49-F238E27FC236}">
                <a16:creationId xmlns:a16="http://schemas.microsoft.com/office/drawing/2014/main" id="{2ABE9C3D-6105-3DB6-BC31-59CFF808A79D}"/>
              </a:ext>
            </a:extLst>
          </p:cNvPr>
          <p:cNvSpPr/>
          <p:nvPr/>
        </p:nvSpPr>
        <p:spPr>
          <a:xfrm>
            <a:off x="4885677" y="737713"/>
            <a:ext cx="2496864" cy="2496864"/>
          </a:xfrm>
          <a:prstGeom prst="arc">
            <a:avLst>
              <a:gd name="adj1" fmla="val 4478453"/>
              <a:gd name="adj2" fmla="val 6299763"/>
            </a:avLst>
          </a:prstGeom>
          <a:ln w="63500" cap="rnd">
            <a:gradFill flip="none" rotWithShape="1">
              <a:gsLst>
                <a:gs pos="64000">
                  <a:srgbClr val="FFC000"/>
                </a:gs>
                <a:gs pos="99000">
                  <a:srgbClr val="FFFF00"/>
                </a:gs>
              </a:gsLst>
              <a:lin ang="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Arc 20">
            <a:extLst>
              <a:ext uri="{FF2B5EF4-FFF2-40B4-BE49-F238E27FC236}">
                <a16:creationId xmlns:a16="http://schemas.microsoft.com/office/drawing/2014/main" id="{320853DF-33E9-9814-B1E0-FDB6816E8582}"/>
              </a:ext>
            </a:extLst>
          </p:cNvPr>
          <p:cNvSpPr/>
          <p:nvPr/>
        </p:nvSpPr>
        <p:spPr>
          <a:xfrm>
            <a:off x="4892186" y="734183"/>
            <a:ext cx="2496864" cy="2496864"/>
          </a:xfrm>
          <a:prstGeom prst="arc">
            <a:avLst>
              <a:gd name="adj1" fmla="val 200327"/>
              <a:gd name="adj2" fmla="val 1946901"/>
            </a:avLst>
          </a:prstGeom>
          <a:ln w="63500" cap="rnd">
            <a:gradFill flip="none" rotWithShape="1">
              <a:gsLst>
                <a:gs pos="70000">
                  <a:srgbClr val="00A9B0"/>
                </a:gs>
                <a:gs pos="98000">
                  <a:srgbClr val="00D8FF"/>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Arc 21">
            <a:extLst>
              <a:ext uri="{FF2B5EF4-FFF2-40B4-BE49-F238E27FC236}">
                <a16:creationId xmlns:a16="http://schemas.microsoft.com/office/drawing/2014/main" id="{A0D8859E-7349-AF71-49CB-EE89B3CF1E92}"/>
              </a:ext>
            </a:extLst>
          </p:cNvPr>
          <p:cNvSpPr/>
          <p:nvPr/>
        </p:nvSpPr>
        <p:spPr>
          <a:xfrm>
            <a:off x="4892186" y="734183"/>
            <a:ext cx="2496864" cy="2496864"/>
          </a:xfrm>
          <a:prstGeom prst="arc">
            <a:avLst>
              <a:gd name="adj1" fmla="val 2320323"/>
              <a:gd name="adj2" fmla="val 4052751"/>
            </a:avLst>
          </a:prstGeom>
          <a:ln w="63500" cap="rnd">
            <a:gradFill flip="none" rotWithShape="1">
              <a:gsLst>
                <a:gs pos="70000">
                  <a:srgbClr val="00B706"/>
                </a:gs>
                <a:gs pos="99000">
                  <a:srgbClr val="91DF4B"/>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15">
            <a:extLst>
              <a:ext uri="{FF2B5EF4-FFF2-40B4-BE49-F238E27FC236}">
                <a16:creationId xmlns:a16="http://schemas.microsoft.com/office/drawing/2014/main" id="{2EAD4118-3066-BBD4-B3A7-C98BBDF55549}"/>
              </a:ext>
            </a:extLst>
          </p:cNvPr>
          <p:cNvSpPr/>
          <p:nvPr/>
        </p:nvSpPr>
        <p:spPr>
          <a:xfrm>
            <a:off x="4186967" y="1893973"/>
            <a:ext cx="184344" cy="184344"/>
          </a:xfrm>
          <a:prstGeom prst="ellipse">
            <a:avLst/>
          </a:prstGeom>
          <a:solidFill>
            <a:schemeClr val="bg1"/>
          </a:solidFill>
          <a:ln w="28575">
            <a:solidFill>
              <a:srgbClr val="B53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4">
            <a:extLst>
              <a:ext uri="{FF2B5EF4-FFF2-40B4-BE49-F238E27FC236}">
                <a16:creationId xmlns:a16="http://schemas.microsoft.com/office/drawing/2014/main" id="{7B1B8B4A-BED4-EB12-E972-528445B20FC8}"/>
              </a:ext>
            </a:extLst>
          </p:cNvPr>
          <p:cNvSpPr/>
          <p:nvPr/>
        </p:nvSpPr>
        <p:spPr>
          <a:xfrm flipH="1">
            <a:off x="7896907" y="1893973"/>
            <a:ext cx="184344" cy="184344"/>
          </a:xfrm>
          <a:prstGeom prst="ellipse">
            <a:avLst/>
          </a:prstGeom>
          <a:solidFill>
            <a:schemeClr val="bg1"/>
          </a:solidFill>
          <a:ln w="28575">
            <a:solidFill>
              <a:srgbClr val="58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1">
            <a:extLst>
              <a:ext uri="{FF2B5EF4-FFF2-40B4-BE49-F238E27FC236}">
                <a16:creationId xmlns:a16="http://schemas.microsoft.com/office/drawing/2014/main" id="{74AF076D-0312-10B4-3BB8-FE3E53AC4739}"/>
              </a:ext>
            </a:extLst>
          </p:cNvPr>
          <p:cNvSpPr/>
          <p:nvPr/>
        </p:nvSpPr>
        <p:spPr>
          <a:xfrm rot="2184420" flipH="1">
            <a:off x="7544241" y="2967326"/>
            <a:ext cx="184344" cy="184344"/>
          </a:xfrm>
          <a:prstGeom prst="ellipse">
            <a:avLst/>
          </a:prstGeom>
          <a:solidFill>
            <a:schemeClr val="bg1"/>
          </a:solidFill>
          <a:ln w="28575">
            <a:solidFill>
              <a:srgbClr val="00A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38">
            <a:extLst>
              <a:ext uri="{FF2B5EF4-FFF2-40B4-BE49-F238E27FC236}">
                <a16:creationId xmlns:a16="http://schemas.microsoft.com/office/drawing/2014/main" id="{ED08A8D2-DD45-E840-3535-6726CC0AE291}"/>
              </a:ext>
            </a:extLst>
          </p:cNvPr>
          <p:cNvSpPr/>
          <p:nvPr/>
        </p:nvSpPr>
        <p:spPr>
          <a:xfrm rot="19415580">
            <a:off x="4545763" y="2982589"/>
            <a:ext cx="184344" cy="184344"/>
          </a:xfrm>
          <a:prstGeom prst="ellipse">
            <a:avLst/>
          </a:prstGeom>
          <a:solidFill>
            <a:schemeClr val="bg1"/>
          </a:solidFill>
          <a:ln w="28575">
            <a:solidFill>
              <a:srgbClr val="F87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45">
            <a:extLst>
              <a:ext uri="{FF2B5EF4-FFF2-40B4-BE49-F238E27FC236}">
                <a16:creationId xmlns:a16="http://schemas.microsoft.com/office/drawing/2014/main" id="{519FBCF4-7689-0163-14B7-0CCC997C83B9}"/>
              </a:ext>
            </a:extLst>
          </p:cNvPr>
          <p:cNvSpPr/>
          <p:nvPr/>
        </p:nvSpPr>
        <p:spPr>
          <a:xfrm rot="17256165">
            <a:off x="5462108" y="3654320"/>
            <a:ext cx="184344" cy="184344"/>
          </a:xfrm>
          <a:prstGeom prst="ellipse">
            <a:avLst/>
          </a:prstGeom>
          <a:solidFill>
            <a:schemeClr val="bg1"/>
          </a:solidFill>
          <a:ln w="28575">
            <a:solidFill>
              <a:srgbClr val="FF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2">
            <a:extLst>
              <a:ext uri="{FF2B5EF4-FFF2-40B4-BE49-F238E27FC236}">
                <a16:creationId xmlns:a16="http://schemas.microsoft.com/office/drawing/2014/main" id="{134990E3-9B0F-4148-DB0D-9BED8CA80AA6}"/>
              </a:ext>
            </a:extLst>
          </p:cNvPr>
          <p:cNvSpPr/>
          <p:nvPr/>
        </p:nvSpPr>
        <p:spPr>
          <a:xfrm rot="4343835" flipH="1">
            <a:off x="6627638" y="3647471"/>
            <a:ext cx="184344" cy="184344"/>
          </a:xfrm>
          <a:prstGeom prst="ellipse">
            <a:avLst/>
          </a:prstGeom>
          <a:solidFill>
            <a:schemeClr val="bg1"/>
          </a:solidFill>
          <a:ln w="28575">
            <a:solidFill>
              <a:srgbClr val="63B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59">
            <a:extLst>
              <a:ext uri="{FF2B5EF4-FFF2-40B4-BE49-F238E27FC236}">
                <a16:creationId xmlns:a16="http://schemas.microsoft.com/office/drawing/2014/main" id="{66087A48-EE85-20C4-732D-C943FD7CC6E8}"/>
              </a:ext>
            </a:extLst>
          </p:cNvPr>
          <p:cNvSpPr txBox="1"/>
          <p:nvPr/>
        </p:nvSpPr>
        <p:spPr>
          <a:xfrm>
            <a:off x="2741946" y="1477652"/>
            <a:ext cx="1447493" cy="1200329"/>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Les très grands nombres (millions)</a:t>
            </a:r>
          </a:p>
        </p:txBody>
      </p:sp>
      <p:sp>
        <p:nvSpPr>
          <p:cNvPr id="30" name="Rectangle 29">
            <a:extLst>
              <a:ext uri="{FF2B5EF4-FFF2-40B4-BE49-F238E27FC236}">
                <a16:creationId xmlns:a16="http://schemas.microsoft.com/office/drawing/2014/main" id="{5E4376E9-42B8-DEF9-5F05-4881C66DF31D}"/>
              </a:ext>
            </a:extLst>
          </p:cNvPr>
          <p:cNvSpPr>
            <a:spLocks noChangeAspect="1"/>
          </p:cNvSpPr>
          <p:nvPr/>
        </p:nvSpPr>
        <p:spPr>
          <a:xfrm>
            <a:off x="5179671" y="1806214"/>
            <a:ext cx="1926816" cy="369332"/>
          </a:xfrm>
          <a:prstGeom prst="rect">
            <a:avLst/>
          </a:prstGeom>
          <a:noFill/>
        </p:spPr>
        <p:txBody>
          <a:bodyPr wrap="square" lIns="91440" tIns="45720" rIns="91440" bIns="45720">
            <a:spAutoFit/>
          </a:bodyPr>
          <a:lstStyle/>
          <a:p>
            <a:pPr algn="ctr"/>
            <a:r>
              <a:rPr lang="en-US" dirty="0">
                <a:ln w="0"/>
                <a:latin typeface="Averia" panose="02000603000000000004" pitchFamily="2" charset="0"/>
                <a:ea typeface="Apple Symbols" panose="02000000000000000000" pitchFamily="2" charset="-79"/>
                <a:cs typeface="Apple Symbols" panose="02000000000000000000" pitchFamily="2" charset="-79"/>
              </a:rPr>
              <a:t>Mathématiques</a:t>
            </a:r>
            <a:endParaRPr lang="en-US" cap="none" spc="0" dirty="0">
              <a:ln w="0"/>
              <a:latin typeface="Averia" panose="02000603000000000004" pitchFamily="2" charset="0"/>
              <a:ea typeface="Apple Symbols" panose="02000000000000000000" pitchFamily="2" charset="-79"/>
              <a:cs typeface="Apple Symbols" panose="02000000000000000000" pitchFamily="2" charset="-79"/>
            </a:endParaRPr>
          </a:p>
        </p:txBody>
      </p:sp>
      <p:sp>
        <p:nvSpPr>
          <p:cNvPr id="31" name="ZoneTexte 30">
            <a:extLst>
              <a:ext uri="{FF2B5EF4-FFF2-40B4-BE49-F238E27FC236}">
                <a16:creationId xmlns:a16="http://schemas.microsoft.com/office/drawing/2014/main" id="{F98B23E8-CA54-200D-5CB5-AC64B26F9FB5}"/>
              </a:ext>
            </a:extLst>
          </p:cNvPr>
          <p:cNvSpPr txBox="1"/>
          <p:nvPr/>
        </p:nvSpPr>
        <p:spPr>
          <a:xfrm>
            <a:off x="1927019" y="1705493"/>
            <a:ext cx="544966" cy="646331"/>
          </a:xfrm>
          <a:prstGeom prst="rect">
            <a:avLst/>
          </a:prstGeom>
          <a:noFill/>
        </p:spPr>
        <p:txBody>
          <a:bodyPr wrap="square" rtlCol="0">
            <a:spAutoFit/>
          </a:bodyPr>
          <a:lstStyle/>
          <a:p>
            <a:r>
              <a:rPr lang="fr-FR" sz="3600" dirty="0">
                <a:solidFill>
                  <a:schemeClr val="bg1"/>
                </a:solidFill>
                <a:latin typeface="Circulate (BRK)" pitchFamily="2" charset="0"/>
              </a:rPr>
              <a:t>1</a:t>
            </a:r>
          </a:p>
        </p:txBody>
      </p:sp>
      <p:sp>
        <p:nvSpPr>
          <p:cNvPr id="32" name="ZoneTexte 31">
            <a:extLst>
              <a:ext uri="{FF2B5EF4-FFF2-40B4-BE49-F238E27FC236}">
                <a16:creationId xmlns:a16="http://schemas.microsoft.com/office/drawing/2014/main" id="{EF848BE5-9ACC-218B-1AA4-B6A2E8E5DE0B}"/>
              </a:ext>
            </a:extLst>
          </p:cNvPr>
          <p:cNvSpPr txBox="1"/>
          <p:nvPr/>
        </p:nvSpPr>
        <p:spPr>
          <a:xfrm>
            <a:off x="2741946" y="3994814"/>
            <a:ext cx="544966" cy="646331"/>
          </a:xfrm>
          <a:prstGeom prst="rect">
            <a:avLst/>
          </a:prstGeom>
          <a:noFill/>
        </p:spPr>
        <p:txBody>
          <a:bodyPr wrap="square" rtlCol="0">
            <a:spAutoFit/>
          </a:bodyPr>
          <a:lstStyle/>
          <a:p>
            <a:r>
              <a:rPr lang="fr-FR" sz="3600" dirty="0">
                <a:solidFill>
                  <a:schemeClr val="bg1"/>
                </a:solidFill>
                <a:latin typeface="Circulate (BRK)" pitchFamily="2" charset="0"/>
              </a:rPr>
              <a:t>2</a:t>
            </a:r>
          </a:p>
        </p:txBody>
      </p:sp>
      <p:sp>
        <p:nvSpPr>
          <p:cNvPr id="33" name="ZoneTexte 32">
            <a:extLst>
              <a:ext uri="{FF2B5EF4-FFF2-40B4-BE49-F238E27FC236}">
                <a16:creationId xmlns:a16="http://schemas.microsoft.com/office/drawing/2014/main" id="{1E58C3BD-7B54-2C83-6DE1-306D7B340B94}"/>
              </a:ext>
            </a:extLst>
          </p:cNvPr>
          <p:cNvSpPr txBox="1"/>
          <p:nvPr/>
        </p:nvSpPr>
        <p:spPr>
          <a:xfrm>
            <a:off x="4658248" y="5342947"/>
            <a:ext cx="544966" cy="646331"/>
          </a:xfrm>
          <a:prstGeom prst="rect">
            <a:avLst/>
          </a:prstGeom>
          <a:noFill/>
        </p:spPr>
        <p:txBody>
          <a:bodyPr wrap="square" rtlCol="0">
            <a:spAutoFit/>
          </a:bodyPr>
          <a:lstStyle/>
          <a:p>
            <a:r>
              <a:rPr lang="fr-FR" sz="3600" dirty="0">
                <a:solidFill>
                  <a:schemeClr val="bg1"/>
                </a:solidFill>
                <a:latin typeface="Circulate (BRK)" pitchFamily="2" charset="0"/>
              </a:rPr>
              <a:t>3</a:t>
            </a:r>
          </a:p>
        </p:txBody>
      </p:sp>
      <p:sp>
        <p:nvSpPr>
          <p:cNvPr id="34" name="ZoneTexte 33">
            <a:extLst>
              <a:ext uri="{FF2B5EF4-FFF2-40B4-BE49-F238E27FC236}">
                <a16:creationId xmlns:a16="http://schemas.microsoft.com/office/drawing/2014/main" id="{A264C477-95A0-FC06-FB5C-0AE5631AD34A}"/>
              </a:ext>
            </a:extLst>
          </p:cNvPr>
          <p:cNvSpPr txBox="1"/>
          <p:nvPr/>
        </p:nvSpPr>
        <p:spPr>
          <a:xfrm>
            <a:off x="7057783" y="5351098"/>
            <a:ext cx="544966" cy="646331"/>
          </a:xfrm>
          <a:prstGeom prst="rect">
            <a:avLst/>
          </a:prstGeom>
          <a:noFill/>
        </p:spPr>
        <p:txBody>
          <a:bodyPr wrap="square" rtlCol="0">
            <a:spAutoFit/>
          </a:bodyPr>
          <a:lstStyle/>
          <a:p>
            <a:r>
              <a:rPr lang="fr-FR" sz="3600" dirty="0">
                <a:solidFill>
                  <a:schemeClr val="bg1"/>
                </a:solidFill>
                <a:latin typeface="Circulate (BRK)" pitchFamily="2" charset="0"/>
              </a:rPr>
              <a:t>4</a:t>
            </a:r>
          </a:p>
        </p:txBody>
      </p:sp>
      <p:sp>
        <p:nvSpPr>
          <p:cNvPr id="35" name="ZoneTexte 34">
            <a:extLst>
              <a:ext uri="{FF2B5EF4-FFF2-40B4-BE49-F238E27FC236}">
                <a16:creationId xmlns:a16="http://schemas.microsoft.com/office/drawing/2014/main" id="{9BDD8D8E-08BF-EB53-15F4-2287B5D6F1C8}"/>
              </a:ext>
            </a:extLst>
          </p:cNvPr>
          <p:cNvSpPr txBox="1"/>
          <p:nvPr/>
        </p:nvSpPr>
        <p:spPr>
          <a:xfrm>
            <a:off x="9046619" y="3939399"/>
            <a:ext cx="544966" cy="646331"/>
          </a:xfrm>
          <a:prstGeom prst="rect">
            <a:avLst/>
          </a:prstGeom>
          <a:noFill/>
        </p:spPr>
        <p:txBody>
          <a:bodyPr wrap="square" rtlCol="0">
            <a:spAutoFit/>
          </a:bodyPr>
          <a:lstStyle/>
          <a:p>
            <a:r>
              <a:rPr lang="fr-FR" sz="3600" dirty="0">
                <a:solidFill>
                  <a:schemeClr val="bg1"/>
                </a:solidFill>
                <a:latin typeface="Circulate (BRK)" pitchFamily="2" charset="0"/>
              </a:rPr>
              <a:t>5</a:t>
            </a:r>
          </a:p>
        </p:txBody>
      </p:sp>
      <p:sp>
        <p:nvSpPr>
          <p:cNvPr id="36" name="ZoneTexte 35">
            <a:extLst>
              <a:ext uri="{FF2B5EF4-FFF2-40B4-BE49-F238E27FC236}">
                <a16:creationId xmlns:a16="http://schemas.microsoft.com/office/drawing/2014/main" id="{C7405B33-F14B-1AFC-2253-C765D8E85C17}"/>
              </a:ext>
            </a:extLst>
          </p:cNvPr>
          <p:cNvSpPr txBox="1"/>
          <p:nvPr/>
        </p:nvSpPr>
        <p:spPr>
          <a:xfrm>
            <a:off x="9831143" y="1774557"/>
            <a:ext cx="544966" cy="646331"/>
          </a:xfrm>
          <a:prstGeom prst="rect">
            <a:avLst/>
          </a:prstGeom>
          <a:noFill/>
        </p:spPr>
        <p:txBody>
          <a:bodyPr wrap="square" rtlCol="0">
            <a:spAutoFit/>
          </a:bodyPr>
          <a:lstStyle/>
          <a:p>
            <a:r>
              <a:rPr lang="fr-FR" sz="3600" dirty="0">
                <a:solidFill>
                  <a:schemeClr val="bg1"/>
                </a:solidFill>
                <a:latin typeface="Circulate (BRK)" pitchFamily="2" charset="0"/>
              </a:rPr>
              <a:t>6</a:t>
            </a:r>
          </a:p>
        </p:txBody>
      </p:sp>
      <p:sp>
        <p:nvSpPr>
          <p:cNvPr id="37" name="TextBox 59">
            <a:extLst>
              <a:ext uri="{FF2B5EF4-FFF2-40B4-BE49-F238E27FC236}">
                <a16:creationId xmlns:a16="http://schemas.microsoft.com/office/drawing/2014/main" id="{E3583D0C-F7C8-590D-F872-B2B17BB6037B}"/>
              </a:ext>
            </a:extLst>
          </p:cNvPr>
          <p:cNvSpPr txBox="1"/>
          <p:nvPr/>
        </p:nvSpPr>
        <p:spPr>
          <a:xfrm>
            <a:off x="3173940" y="2927546"/>
            <a:ext cx="1623531" cy="1015663"/>
          </a:xfrm>
          <a:prstGeom prst="rect">
            <a:avLst/>
          </a:prstGeom>
          <a:noFill/>
        </p:spPr>
        <p:txBody>
          <a:bodyPr wrap="square" rtlCol="0">
            <a:spAutoFit/>
          </a:bodyPr>
          <a:lstStyle/>
          <a:p>
            <a:pPr algn="ctr"/>
            <a:r>
              <a:rPr lang="fr-FR" sz="2000" dirty="0">
                <a:solidFill>
                  <a:schemeClr val="bg1"/>
                </a:solidFill>
                <a:latin typeface="Comic Sans MS" panose="030F0702030302020204" pitchFamily="66" charset="0"/>
              </a:rPr>
              <a:t>Les nombres décimaux</a:t>
            </a:r>
            <a:endParaRPr lang="fr-FR" sz="1600" dirty="0">
              <a:solidFill>
                <a:schemeClr val="bg1"/>
              </a:solidFill>
              <a:latin typeface="Comic Sans MS" panose="030F0702030302020204" pitchFamily="66" charset="0"/>
            </a:endParaRPr>
          </a:p>
        </p:txBody>
      </p:sp>
      <p:sp>
        <p:nvSpPr>
          <p:cNvPr id="38" name="TextBox 59">
            <a:extLst>
              <a:ext uri="{FF2B5EF4-FFF2-40B4-BE49-F238E27FC236}">
                <a16:creationId xmlns:a16="http://schemas.microsoft.com/office/drawing/2014/main" id="{8D47C137-7799-5AAE-C5D3-C63CB2DF2310}"/>
              </a:ext>
            </a:extLst>
          </p:cNvPr>
          <p:cNvSpPr txBox="1"/>
          <p:nvPr/>
        </p:nvSpPr>
        <p:spPr>
          <a:xfrm>
            <a:off x="4437713" y="3904155"/>
            <a:ext cx="1623531" cy="1138773"/>
          </a:xfrm>
          <a:prstGeom prst="rect">
            <a:avLst/>
          </a:prstGeom>
          <a:noFill/>
        </p:spPr>
        <p:txBody>
          <a:bodyPr wrap="square" rtlCol="0">
            <a:spAutoFit/>
          </a:bodyPr>
          <a:lstStyle/>
          <a:p>
            <a:pPr algn="ctr"/>
            <a:r>
              <a:rPr lang="fr-FR" sz="1700" dirty="0">
                <a:solidFill>
                  <a:schemeClr val="bg1"/>
                </a:solidFill>
                <a:latin typeface="Comic Sans MS" panose="030F0702030302020204" pitchFamily="66" charset="0"/>
              </a:rPr>
              <a:t>Les programmes de construction</a:t>
            </a:r>
          </a:p>
        </p:txBody>
      </p:sp>
      <p:sp>
        <p:nvSpPr>
          <p:cNvPr id="39" name="TextBox 59">
            <a:extLst>
              <a:ext uri="{FF2B5EF4-FFF2-40B4-BE49-F238E27FC236}">
                <a16:creationId xmlns:a16="http://schemas.microsoft.com/office/drawing/2014/main" id="{5FE30B33-9EF7-A8FB-91C7-98E4AC9F6EE9}"/>
              </a:ext>
            </a:extLst>
          </p:cNvPr>
          <p:cNvSpPr txBox="1"/>
          <p:nvPr/>
        </p:nvSpPr>
        <p:spPr>
          <a:xfrm>
            <a:off x="6075785" y="3783598"/>
            <a:ext cx="1623531" cy="1323439"/>
          </a:xfrm>
          <a:prstGeom prst="rect">
            <a:avLst/>
          </a:prstGeom>
          <a:noFill/>
        </p:spPr>
        <p:txBody>
          <a:bodyPr wrap="square" rtlCol="0">
            <a:spAutoFit/>
          </a:bodyPr>
          <a:lstStyle/>
          <a:p>
            <a:pPr algn="ctr"/>
            <a:r>
              <a:rPr lang="fr-FR" sz="2000" dirty="0">
                <a:solidFill>
                  <a:schemeClr val="bg1"/>
                </a:solidFill>
                <a:latin typeface="Comic Sans MS" panose="030F0702030302020204" pitchFamily="66" charset="0"/>
              </a:rPr>
              <a:t>Les problèmes au centre de l’activité</a:t>
            </a:r>
            <a:endParaRPr lang="fr-FR" sz="1600" dirty="0">
              <a:solidFill>
                <a:schemeClr val="bg1"/>
              </a:solidFill>
              <a:latin typeface="Comic Sans MS" panose="030F0702030302020204" pitchFamily="66" charset="0"/>
            </a:endParaRPr>
          </a:p>
        </p:txBody>
      </p:sp>
      <p:sp>
        <p:nvSpPr>
          <p:cNvPr id="40" name="TextBox 59">
            <a:extLst>
              <a:ext uri="{FF2B5EF4-FFF2-40B4-BE49-F238E27FC236}">
                <a16:creationId xmlns:a16="http://schemas.microsoft.com/office/drawing/2014/main" id="{F3034AA4-D0F0-9318-49A2-29711ABDCE78}"/>
              </a:ext>
            </a:extLst>
          </p:cNvPr>
          <p:cNvSpPr txBox="1"/>
          <p:nvPr/>
        </p:nvSpPr>
        <p:spPr>
          <a:xfrm>
            <a:off x="7488789" y="2902004"/>
            <a:ext cx="1623531" cy="1200329"/>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Tous les calculs avec des nombres décimaux</a:t>
            </a:r>
            <a:endParaRPr lang="fr-FR" sz="1400" dirty="0">
              <a:solidFill>
                <a:schemeClr val="bg1"/>
              </a:solidFill>
              <a:latin typeface="Comic Sans MS" panose="030F0702030302020204" pitchFamily="66" charset="0"/>
            </a:endParaRPr>
          </a:p>
        </p:txBody>
      </p:sp>
      <p:sp>
        <p:nvSpPr>
          <p:cNvPr id="41" name="TextBox 59">
            <a:extLst>
              <a:ext uri="{FF2B5EF4-FFF2-40B4-BE49-F238E27FC236}">
                <a16:creationId xmlns:a16="http://schemas.microsoft.com/office/drawing/2014/main" id="{1C867ADA-7BFE-1C3D-C05E-6DB420278D7D}"/>
              </a:ext>
            </a:extLst>
          </p:cNvPr>
          <p:cNvSpPr txBox="1"/>
          <p:nvPr/>
        </p:nvSpPr>
        <p:spPr>
          <a:xfrm rot="2465517">
            <a:off x="7874224" y="1752090"/>
            <a:ext cx="1901858" cy="646331"/>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Les aires, la proportionnalité </a:t>
            </a:r>
            <a:endParaRPr lang="fr-FR" sz="1400" dirty="0">
              <a:solidFill>
                <a:schemeClr val="bg1"/>
              </a:solidFill>
              <a:latin typeface="Comic Sans MS" panose="030F0702030302020204" pitchFamily="66" charset="0"/>
            </a:endParaRPr>
          </a:p>
        </p:txBody>
      </p:sp>
      <p:pic>
        <p:nvPicPr>
          <p:cNvPr id="42" name="Image 41">
            <a:extLst>
              <a:ext uri="{FF2B5EF4-FFF2-40B4-BE49-F238E27FC236}">
                <a16:creationId xmlns:a16="http://schemas.microsoft.com/office/drawing/2014/main" id="{D1429567-DD10-42CD-FC85-DEEBAF38250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49402" y="25904"/>
            <a:ext cx="1037944" cy="1118324"/>
          </a:xfrm>
          <a:prstGeom prst="rect">
            <a:avLst/>
          </a:prstGeom>
        </p:spPr>
      </p:pic>
      <p:pic>
        <p:nvPicPr>
          <p:cNvPr id="43" name="Image 42">
            <a:extLst>
              <a:ext uri="{FF2B5EF4-FFF2-40B4-BE49-F238E27FC236}">
                <a16:creationId xmlns:a16="http://schemas.microsoft.com/office/drawing/2014/main" id="{26D06D8E-3BCB-139E-7FB2-90751F324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5671" y="5966033"/>
            <a:ext cx="1295490" cy="971618"/>
          </a:xfrm>
          <a:prstGeom prst="rect">
            <a:avLst/>
          </a:prstGeom>
        </p:spPr>
      </p:pic>
      <p:sp>
        <p:nvSpPr>
          <p:cNvPr id="45" name="Rectangle : coins arrondis 44">
            <a:hlinkClick r:id="rId5" action="ppaction://hlinksldjump"/>
            <a:extLst>
              <a:ext uri="{FF2B5EF4-FFF2-40B4-BE49-F238E27FC236}">
                <a16:creationId xmlns:a16="http://schemas.microsoft.com/office/drawing/2014/main" id="{357A06BE-F749-485E-2DB8-45FE9AAD38E0}"/>
              </a:ext>
            </a:extLst>
          </p:cNvPr>
          <p:cNvSpPr/>
          <p:nvPr/>
        </p:nvSpPr>
        <p:spPr>
          <a:xfrm>
            <a:off x="101060" y="6178110"/>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Averia" panose="02000603000000000004" pitchFamily="2" charset="0"/>
              </a:rPr>
              <a:t>Programmes de français</a:t>
            </a:r>
          </a:p>
        </p:txBody>
      </p:sp>
      <p:sp>
        <p:nvSpPr>
          <p:cNvPr id="46" name="Rectangle : coins arrondis 45">
            <a:hlinkClick r:id="rId6" action="ppaction://hlinksldjump"/>
            <a:extLst>
              <a:ext uri="{FF2B5EF4-FFF2-40B4-BE49-F238E27FC236}">
                <a16:creationId xmlns:a16="http://schemas.microsoft.com/office/drawing/2014/main" id="{356483B7-B917-F7B1-1953-AB3E5B099027}"/>
              </a:ext>
            </a:extLst>
          </p:cNvPr>
          <p:cNvSpPr/>
          <p:nvPr/>
        </p:nvSpPr>
        <p:spPr>
          <a:xfrm>
            <a:off x="3341822" y="6179160"/>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pic>
        <p:nvPicPr>
          <p:cNvPr id="44" name="Picture 4" descr="robinet ">
            <a:extLst>
              <a:ext uri="{FF2B5EF4-FFF2-40B4-BE49-F238E27FC236}">
                <a16:creationId xmlns:a16="http://schemas.microsoft.com/office/drawing/2014/main" id="{9E769BBF-705D-AC57-5F21-13C31B76AA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1864" y="6410369"/>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robinet ">
            <a:extLst>
              <a:ext uri="{FF2B5EF4-FFF2-40B4-BE49-F238E27FC236}">
                <a16:creationId xmlns:a16="http://schemas.microsoft.com/office/drawing/2014/main" id="{8CB76ADC-FEFF-5A5E-809A-4748BFF80B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841" y="6452991"/>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8" y="-17195"/>
            <a:ext cx="12188825" cy="6857929"/>
          </a:xfrm>
          <a:prstGeom prst="rect">
            <a:avLst/>
          </a:prstGeom>
        </p:spPr>
      </p:pic>
      <p:sp>
        <p:nvSpPr>
          <p:cNvPr id="54" name="Titre 1">
            <a:extLst>
              <a:ext uri="{FF2B5EF4-FFF2-40B4-BE49-F238E27FC236}">
                <a16:creationId xmlns:a16="http://schemas.microsoft.com/office/drawing/2014/main" id="{E62C6728-C15C-49FF-9448-5A5D41204ECA}"/>
              </a:ext>
            </a:extLst>
          </p:cNvPr>
          <p:cNvSpPr txBox="1">
            <a:spLocks/>
          </p:cNvSpPr>
          <p:nvPr/>
        </p:nvSpPr>
        <p:spPr>
          <a:xfrm rot="16200000">
            <a:off x="-2706973" y="2735477"/>
            <a:ext cx="6857930" cy="13869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400" dirty="0">
                <a:ln w="0"/>
                <a:effectLst>
                  <a:outerShdw blurRad="38100" dist="19050" dir="2700000" algn="tl" rotWithShape="0">
                    <a:schemeClr val="dk1">
                      <a:alpha val="40000"/>
                    </a:schemeClr>
                  </a:outerShdw>
                </a:effectLst>
                <a:latin typeface="Cartoon Relief" panose="02000500000000000000" pitchFamily="2" charset="0"/>
              </a:rPr>
              <a:t>Les programmes </a:t>
            </a:r>
          </a:p>
        </p:txBody>
      </p:sp>
      <p:cxnSp>
        <p:nvCxnSpPr>
          <p:cNvPr id="5" name="Straight Connector 14">
            <a:extLst>
              <a:ext uri="{FF2B5EF4-FFF2-40B4-BE49-F238E27FC236}">
                <a16:creationId xmlns:a16="http://schemas.microsoft.com/office/drawing/2014/main" id="{560BA7F3-E48A-4987-8EA9-636539CD8143}"/>
              </a:ext>
            </a:extLst>
          </p:cNvPr>
          <p:cNvCxnSpPr>
            <a:cxnSpLocks/>
          </p:cNvCxnSpPr>
          <p:nvPr/>
        </p:nvCxnSpPr>
        <p:spPr>
          <a:xfrm>
            <a:off x="4330731" y="1986145"/>
            <a:ext cx="1107818" cy="0"/>
          </a:xfrm>
          <a:prstGeom prst="line">
            <a:avLst/>
          </a:prstGeom>
          <a:ln w="22225">
            <a:solidFill>
              <a:srgbClr val="B53394"/>
            </a:solidFill>
          </a:ln>
        </p:spPr>
        <p:style>
          <a:lnRef idx="1">
            <a:schemeClr val="accent1"/>
          </a:lnRef>
          <a:fillRef idx="0">
            <a:schemeClr val="accent1"/>
          </a:fillRef>
          <a:effectRef idx="0">
            <a:schemeClr val="accent1"/>
          </a:effectRef>
          <a:fontRef idx="minor">
            <a:schemeClr val="tx1"/>
          </a:fontRef>
        </p:style>
      </p:cxnSp>
      <p:sp>
        <p:nvSpPr>
          <p:cNvPr id="6" name="Freeform 71">
            <a:extLst>
              <a:ext uri="{FF2B5EF4-FFF2-40B4-BE49-F238E27FC236}">
                <a16:creationId xmlns:a16="http://schemas.microsoft.com/office/drawing/2014/main" id="{E87EB196-FF06-45FF-B092-61AFB2FC00B4}"/>
              </a:ext>
            </a:extLst>
          </p:cNvPr>
          <p:cNvSpPr/>
          <p:nvPr/>
        </p:nvSpPr>
        <p:spPr>
          <a:xfrm rot="4157642">
            <a:off x="2149720" y="681526"/>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DA4E9E">
                  <a:lumMod val="85000"/>
                  <a:lumOff val="15000"/>
                </a:srgbClr>
              </a:gs>
              <a:gs pos="46000">
                <a:srgbClr val="B53394"/>
              </a:gs>
              <a:gs pos="100000">
                <a:srgbClr val="9D228D"/>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2">
            <a:extLst>
              <a:ext uri="{FF2B5EF4-FFF2-40B4-BE49-F238E27FC236}">
                <a16:creationId xmlns:a16="http://schemas.microsoft.com/office/drawing/2014/main" id="{91D72589-4D15-4FE2-B1B8-3AE74E3FB201}"/>
              </a:ext>
            </a:extLst>
          </p:cNvPr>
          <p:cNvSpPr/>
          <p:nvPr/>
        </p:nvSpPr>
        <p:spPr>
          <a:xfrm rot="2034469">
            <a:off x="2733542" y="2410123"/>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FF9F22"/>
              </a:gs>
              <a:gs pos="45000">
                <a:srgbClr val="F8730E"/>
              </a:gs>
              <a:gs pos="98000">
                <a:srgbClr val="FF5609"/>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3">
            <a:extLst>
              <a:ext uri="{FF2B5EF4-FFF2-40B4-BE49-F238E27FC236}">
                <a16:creationId xmlns:a16="http://schemas.microsoft.com/office/drawing/2014/main" id="{C1ABC914-372F-4899-A7C5-2554BB301376}"/>
              </a:ext>
            </a:extLst>
          </p:cNvPr>
          <p:cNvSpPr/>
          <p:nvPr/>
        </p:nvSpPr>
        <p:spPr>
          <a:xfrm>
            <a:off x="4180495" y="3481450"/>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FFD32B"/>
              </a:gs>
              <a:gs pos="46000">
                <a:srgbClr val="FFC62F"/>
              </a:gs>
              <a:gs pos="99000">
                <a:srgbClr val="FFAF0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74">
            <a:extLst>
              <a:ext uri="{FF2B5EF4-FFF2-40B4-BE49-F238E27FC236}">
                <a16:creationId xmlns:a16="http://schemas.microsoft.com/office/drawing/2014/main" id="{9635667A-E06A-47EE-B2AA-61DA6DABDF25}"/>
              </a:ext>
            </a:extLst>
          </p:cNvPr>
          <p:cNvSpPr/>
          <p:nvPr/>
        </p:nvSpPr>
        <p:spPr>
          <a:xfrm rot="19462709">
            <a:off x="5998090" y="3537281"/>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91DF4B"/>
              </a:gs>
              <a:gs pos="46000">
                <a:srgbClr val="63BC48"/>
              </a:gs>
              <a:gs pos="100000">
                <a:srgbClr val="00B706"/>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5">
            <a:extLst>
              <a:ext uri="{FF2B5EF4-FFF2-40B4-BE49-F238E27FC236}">
                <a16:creationId xmlns:a16="http://schemas.microsoft.com/office/drawing/2014/main" id="{AC5F4F65-55B8-4FAA-BA75-04BD4352034E}"/>
              </a:ext>
            </a:extLst>
          </p:cNvPr>
          <p:cNvSpPr/>
          <p:nvPr/>
        </p:nvSpPr>
        <p:spPr>
          <a:xfrm rot="17271640">
            <a:off x="7523727" y="2505785"/>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00D8FF"/>
              </a:gs>
              <a:gs pos="46000">
                <a:srgbClr val="00ADC4"/>
              </a:gs>
              <a:gs pos="100000">
                <a:srgbClr val="00A9B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8">
            <a:extLst>
              <a:ext uri="{FF2B5EF4-FFF2-40B4-BE49-F238E27FC236}">
                <a16:creationId xmlns:a16="http://schemas.microsoft.com/office/drawing/2014/main" id="{338FD1F8-5780-4655-A606-BA8AB9465C4B}"/>
              </a:ext>
            </a:extLst>
          </p:cNvPr>
          <p:cNvSpPr/>
          <p:nvPr/>
        </p:nvSpPr>
        <p:spPr>
          <a:xfrm rot="15230873">
            <a:off x="8153168" y="818939"/>
            <a:ext cx="1918305" cy="2587634"/>
          </a:xfrm>
          <a:custGeom>
            <a:avLst/>
            <a:gdLst>
              <a:gd name="connsiteX0" fmla="*/ 892937 w 1918305"/>
              <a:gd name="connsiteY0" fmla="*/ 0 h 2587634"/>
              <a:gd name="connsiteX1" fmla="*/ 919197 w 1918305"/>
              <a:gd name="connsiteY1" fmla="*/ 19636 h 2587634"/>
              <a:gd name="connsiteX2" fmla="*/ 1757030 w 1918305"/>
              <a:gd name="connsiteY2" fmla="*/ 323365 h 2587634"/>
              <a:gd name="connsiteX3" fmla="*/ 1918305 w 1918305"/>
              <a:gd name="connsiteY3" fmla="*/ 331509 h 2587634"/>
              <a:gd name="connsiteX4" fmla="*/ 1896004 w 1918305"/>
              <a:gd name="connsiteY4" fmla="*/ 1884426 h 2587634"/>
              <a:gd name="connsiteX5" fmla="*/ 1144049 w 1918305"/>
              <a:gd name="connsiteY5" fmla="*/ 1788608 h 2587634"/>
              <a:gd name="connsiteX6" fmla="*/ 997073 w 1918305"/>
              <a:gd name="connsiteY6" fmla="*/ 1746913 h 2587634"/>
              <a:gd name="connsiteX7" fmla="*/ 927962 w 1918305"/>
              <a:gd name="connsiteY7" fmla="*/ 1939912 h 2587634"/>
              <a:gd name="connsiteX8" fmla="*/ 1124667 w 1918305"/>
              <a:gd name="connsiteY8" fmla="*/ 2215423 h 2587634"/>
              <a:gd name="connsiteX9" fmla="*/ 850117 w 1918305"/>
              <a:gd name="connsiteY9" fmla="*/ 2587634 h 2587634"/>
              <a:gd name="connsiteX10" fmla="*/ 411892 w 1918305"/>
              <a:gd name="connsiteY10" fmla="*/ 2441545 h 2587634"/>
              <a:gd name="connsiteX11" fmla="*/ 415605 w 1918305"/>
              <a:gd name="connsiteY11" fmla="*/ 1979046 h 2587634"/>
              <a:gd name="connsiteX12" fmla="*/ 767395 w 1918305"/>
              <a:gd name="connsiteY12" fmla="*/ 1867444 h 2587634"/>
              <a:gd name="connsiteX13" fmla="*/ 829685 w 1918305"/>
              <a:gd name="connsiteY13" fmla="*/ 1693496 h 2587634"/>
              <a:gd name="connsiteX14" fmla="*/ 664995 w 1918305"/>
              <a:gd name="connsiteY14" fmla="*/ 1633194 h 2587634"/>
              <a:gd name="connsiteX15" fmla="*/ 0 w 1918305"/>
              <a:gd name="connsiteY15" fmla="*/ 1269326 h 258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8305" h="2587634">
                <a:moveTo>
                  <a:pt x="892937" y="0"/>
                </a:moveTo>
                <a:lnTo>
                  <a:pt x="919197" y="19636"/>
                </a:lnTo>
                <a:cubicBezTo>
                  <a:pt x="1163104" y="184417"/>
                  <a:pt x="1448783" y="292061"/>
                  <a:pt x="1757030" y="323365"/>
                </a:cubicBezTo>
                <a:lnTo>
                  <a:pt x="1918305" y="331509"/>
                </a:lnTo>
                <a:lnTo>
                  <a:pt x="1896004" y="1884426"/>
                </a:lnTo>
                <a:cubicBezTo>
                  <a:pt x="1641204" y="1880767"/>
                  <a:pt x="1389036" y="1848336"/>
                  <a:pt x="1144049" y="1788608"/>
                </a:cubicBezTo>
                <a:lnTo>
                  <a:pt x="997073" y="1746913"/>
                </a:lnTo>
                <a:lnTo>
                  <a:pt x="927962" y="1939912"/>
                </a:lnTo>
                <a:lnTo>
                  <a:pt x="1124667" y="2215423"/>
                </a:lnTo>
                <a:lnTo>
                  <a:pt x="850117" y="2587634"/>
                </a:lnTo>
                <a:lnTo>
                  <a:pt x="411892" y="2441545"/>
                </a:lnTo>
                <a:lnTo>
                  <a:pt x="415605" y="1979046"/>
                </a:lnTo>
                <a:lnTo>
                  <a:pt x="767395" y="1867444"/>
                </a:lnTo>
                <a:lnTo>
                  <a:pt x="829685" y="1693496"/>
                </a:lnTo>
                <a:lnTo>
                  <a:pt x="664995" y="1633194"/>
                </a:lnTo>
                <a:cubicBezTo>
                  <a:pt x="431602" y="1537726"/>
                  <a:pt x="208421" y="1415945"/>
                  <a:pt x="0" y="1269326"/>
                </a:cubicBezTo>
                <a:close/>
              </a:path>
            </a:pathLst>
          </a:custGeom>
          <a:gradFill flip="none" rotWithShape="1">
            <a:gsLst>
              <a:gs pos="0">
                <a:srgbClr val="9377E0"/>
              </a:gs>
              <a:gs pos="46000">
                <a:srgbClr val="584999"/>
              </a:gs>
              <a:gs pos="100000">
                <a:srgbClr val="3D309A"/>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23">
            <a:extLst>
              <a:ext uri="{FF2B5EF4-FFF2-40B4-BE49-F238E27FC236}">
                <a16:creationId xmlns:a16="http://schemas.microsoft.com/office/drawing/2014/main" id="{5632477A-8E2E-4858-8337-668F641FC347}"/>
              </a:ext>
            </a:extLst>
          </p:cNvPr>
          <p:cNvCxnSpPr>
            <a:cxnSpLocks/>
          </p:cNvCxnSpPr>
          <p:nvPr/>
        </p:nvCxnSpPr>
        <p:spPr>
          <a:xfrm flipH="1">
            <a:off x="7025476" y="1986145"/>
            <a:ext cx="912011" cy="0"/>
          </a:xfrm>
          <a:prstGeom prst="line">
            <a:avLst/>
          </a:prstGeom>
          <a:ln w="22225">
            <a:solidFill>
              <a:srgbClr val="584999"/>
            </a:solidFill>
          </a:ln>
        </p:spPr>
        <p:style>
          <a:lnRef idx="1">
            <a:schemeClr val="accent1"/>
          </a:lnRef>
          <a:fillRef idx="0">
            <a:schemeClr val="accent1"/>
          </a:fillRef>
          <a:effectRef idx="0">
            <a:schemeClr val="accent1"/>
          </a:effectRef>
          <a:fontRef idx="minor">
            <a:schemeClr val="tx1"/>
          </a:fontRef>
        </p:style>
      </p:cxnSp>
      <p:cxnSp>
        <p:nvCxnSpPr>
          <p:cNvPr id="13" name="Straight Connector 30">
            <a:extLst>
              <a:ext uri="{FF2B5EF4-FFF2-40B4-BE49-F238E27FC236}">
                <a16:creationId xmlns:a16="http://schemas.microsoft.com/office/drawing/2014/main" id="{A2E0680F-D15E-4B0B-B4A4-6168B734401D}"/>
              </a:ext>
            </a:extLst>
          </p:cNvPr>
          <p:cNvCxnSpPr>
            <a:cxnSpLocks/>
          </p:cNvCxnSpPr>
          <p:nvPr/>
        </p:nvCxnSpPr>
        <p:spPr>
          <a:xfrm flipH="1" flipV="1">
            <a:off x="6845555" y="2476278"/>
            <a:ext cx="749336" cy="552600"/>
          </a:xfrm>
          <a:prstGeom prst="line">
            <a:avLst/>
          </a:prstGeom>
          <a:ln w="22225">
            <a:solidFill>
              <a:srgbClr val="00ADC4"/>
            </a:solidFill>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8CB8B872-75C4-4F9B-AD15-29825488F21E}"/>
              </a:ext>
            </a:extLst>
          </p:cNvPr>
          <p:cNvCxnSpPr>
            <a:cxnSpLocks/>
          </p:cNvCxnSpPr>
          <p:nvPr/>
        </p:nvCxnSpPr>
        <p:spPr>
          <a:xfrm flipV="1">
            <a:off x="4679457" y="2311821"/>
            <a:ext cx="993040" cy="732320"/>
          </a:xfrm>
          <a:prstGeom prst="line">
            <a:avLst/>
          </a:prstGeom>
          <a:ln w="22225">
            <a:solidFill>
              <a:srgbClr val="F8730E"/>
            </a:solidFill>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57D0F803-7B4B-40CF-95B4-ED6871DE5013}"/>
              </a:ext>
            </a:extLst>
          </p:cNvPr>
          <p:cNvCxnSpPr>
            <a:cxnSpLocks/>
          </p:cNvCxnSpPr>
          <p:nvPr/>
        </p:nvCxnSpPr>
        <p:spPr>
          <a:xfrm flipV="1">
            <a:off x="5569882" y="2697975"/>
            <a:ext cx="317062" cy="999342"/>
          </a:xfrm>
          <a:prstGeom prst="line">
            <a:avLst/>
          </a:prstGeom>
          <a:ln w="22225">
            <a:solidFill>
              <a:srgbClr val="FFB900"/>
            </a:solidFill>
          </a:ln>
        </p:spPr>
        <p:style>
          <a:lnRef idx="1">
            <a:schemeClr val="accent1"/>
          </a:lnRef>
          <a:fillRef idx="0">
            <a:schemeClr val="accent1"/>
          </a:fillRef>
          <a:effectRef idx="0">
            <a:schemeClr val="accent1"/>
          </a:effectRef>
          <a:fontRef idx="minor">
            <a:schemeClr val="tx1"/>
          </a:fontRef>
        </p:style>
      </p:cxnSp>
      <p:cxnSp>
        <p:nvCxnSpPr>
          <p:cNvPr id="16" name="Straight Connector 51">
            <a:extLst>
              <a:ext uri="{FF2B5EF4-FFF2-40B4-BE49-F238E27FC236}">
                <a16:creationId xmlns:a16="http://schemas.microsoft.com/office/drawing/2014/main" id="{F3E9B9E7-AF7B-4E7E-B6ED-DE36A1D3FDCD}"/>
              </a:ext>
            </a:extLst>
          </p:cNvPr>
          <p:cNvCxnSpPr>
            <a:cxnSpLocks/>
          </p:cNvCxnSpPr>
          <p:nvPr/>
        </p:nvCxnSpPr>
        <p:spPr>
          <a:xfrm flipH="1" flipV="1">
            <a:off x="6390030" y="2700218"/>
            <a:ext cx="314178" cy="990250"/>
          </a:xfrm>
          <a:prstGeom prst="line">
            <a:avLst/>
          </a:prstGeom>
          <a:ln w="22225">
            <a:solidFill>
              <a:srgbClr val="63BC48"/>
            </a:solidFill>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ADA43EB4-FBAD-4085-B584-251FC2871735}"/>
              </a:ext>
            </a:extLst>
          </p:cNvPr>
          <p:cNvSpPr/>
          <p:nvPr/>
        </p:nvSpPr>
        <p:spPr>
          <a:xfrm>
            <a:off x="5052301" y="910052"/>
            <a:ext cx="2152186" cy="2152186"/>
          </a:xfrm>
          <a:prstGeom prst="ellipse">
            <a:avLst/>
          </a:prstGeom>
          <a:solidFill>
            <a:srgbClr val="C8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a:extLst>
              <a:ext uri="{FF2B5EF4-FFF2-40B4-BE49-F238E27FC236}">
                <a16:creationId xmlns:a16="http://schemas.microsoft.com/office/drawing/2014/main" id="{B07F58E7-0BBA-4E3A-9FB1-4272F47C2B4C}"/>
              </a:ext>
            </a:extLst>
          </p:cNvPr>
          <p:cNvSpPr/>
          <p:nvPr/>
        </p:nvSpPr>
        <p:spPr>
          <a:xfrm>
            <a:off x="5286477" y="1144228"/>
            <a:ext cx="1683834" cy="1683834"/>
          </a:xfrm>
          <a:prstGeom prst="ellipse">
            <a:avLst/>
          </a:prstGeom>
          <a:gradFill flip="none" rotWithShape="1">
            <a:gsLst>
              <a:gs pos="0">
                <a:schemeClr val="bg1"/>
              </a:gs>
              <a:gs pos="47000">
                <a:schemeClr val="bg1">
                  <a:lumMod val="95000"/>
                </a:schemeClr>
              </a:gs>
              <a:gs pos="88000">
                <a:schemeClr val="accent3">
                  <a:lumMod val="45000"/>
                  <a:lumOff val="55000"/>
                </a:schemeClr>
              </a:gs>
              <a:gs pos="99000">
                <a:schemeClr val="bg1"/>
              </a:gs>
            </a:gsLst>
            <a:lin ang="13500000" scaled="1"/>
            <a:tileRect/>
          </a:gradFill>
          <a:ln w="6350">
            <a:gradFill flip="none" rotWithShape="1">
              <a:gsLst>
                <a:gs pos="0">
                  <a:schemeClr val="bg1"/>
                </a:gs>
                <a:gs pos="54000">
                  <a:schemeClr val="bg1"/>
                </a:gs>
                <a:gs pos="100000">
                  <a:schemeClr val="accent3">
                    <a:lumMod val="100000"/>
                  </a:schemeClr>
                </a:gs>
              </a:gsLst>
              <a:path path="circle">
                <a:fillToRect r="100000" b="100000"/>
              </a:path>
              <a:tileRect l="-100000" t="-10000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5FA9B228-BF3C-4A26-86C4-5F1819847639}"/>
              </a:ext>
            </a:extLst>
          </p:cNvPr>
          <p:cNvSpPr/>
          <p:nvPr/>
        </p:nvSpPr>
        <p:spPr>
          <a:xfrm>
            <a:off x="4885677" y="737713"/>
            <a:ext cx="2496864" cy="2496864"/>
          </a:xfrm>
          <a:prstGeom prst="arc">
            <a:avLst>
              <a:gd name="adj1" fmla="val 8833874"/>
              <a:gd name="adj2" fmla="val 10612952"/>
            </a:avLst>
          </a:prstGeom>
          <a:ln w="63500" cap="rnd">
            <a:gradFill flip="none" rotWithShape="1">
              <a:gsLst>
                <a:gs pos="0">
                  <a:srgbClr val="9D228D"/>
                </a:gs>
                <a:gs pos="48000">
                  <a:srgbClr val="B53394"/>
                </a:gs>
                <a:gs pos="100000">
                  <a:srgbClr val="DA4E9E"/>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153959A4-9DB5-4DF7-93B7-0726D568ACAA}"/>
              </a:ext>
            </a:extLst>
          </p:cNvPr>
          <p:cNvSpPr/>
          <p:nvPr/>
        </p:nvSpPr>
        <p:spPr>
          <a:xfrm>
            <a:off x="4885677" y="737713"/>
            <a:ext cx="2496864" cy="2496864"/>
          </a:xfrm>
          <a:prstGeom prst="arc">
            <a:avLst>
              <a:gd name="adj1" fmla="val 6710766"/>
              <a:gd name="adj2" fmla="val 8462717"/>
            </a:avLst>
          </a:prstGeom>
          <a:ln w="63500" cap="rnd">
            <a:gradFill flip="none" rotWithShape="1">
              <a:gsLst>
                <a:gs pos="70000">
                  <a:srgbClr val="FF5609"/>
                </a:gs>
                <a:gs pos="99000">
                  <a:srgbClr val="FFC000"/>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Arc 20">
            <a:extLst>
              <a:ext uri="{FF2B5EF4-FFF2-40B4-BE49-F238E27FC236}">
                <a16:creationId xmlns:a16="http://schemas.microsoft.com/office/drawing/2014/main" id="{48DE42A1-DB06-497D-9E1E-B0D60BA4A8FC}"/>
              </a:ext>
            </a:extLst>
          </p:cNvPr>
          <p:cNvSpPr/>
          <p:nvPr/>
        </p:nvSpPr>
        <p:spPr>
          <a:xfrm>
            <a:off x="4885677" y="737713"/>
            <a:ext cx="2496864" cy="2496864"/>
          </a:xfrm>
          <a:prstGeom prst="arc">
            <a:avLst>
              <a:gd name="adj1" fmla="val 4478453"/>
              <a:gd name="adj2" fmla="val 6299763"/>
            </a:avLst>
          </a:prstGeom>
          <a:ln w="63500" cap="rnd">
            <a:gradFill flip="none" rotWithShape="1">
              <a:gsLst>
                <a:gs pos="64000">
                  <a:srgbClr val="FFC000"/>
                </a:gs>
                <a:gs pos="99000">
                  <a:srgbClr val="FFFF00"/>
                </a:gs>
              </a:gsLst>
              <a:lin ang="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Arc 21">
            <a:extLst>
              <a:ext uri="{FF2B5EF4-FFF2-40B4-BE49-F238E27FC236}">
                <a16:creationId xmlns:a16="http://schemas.microsoft.com/office/drawing/2014/main" id="{3B49E2C5-5AD6-4CE5-BA81-1D9563E706E0}"/>
              </a:ext>
            </a:extLst>
          </p:cNvPr>
          <p:cNvSpPr/>
          <p:nvPr/>
        </p:nvSpPr>
        <p:spPr>
          <a:xfrm>
            <a:off x="4892186" y="734183"/>
            <a:ext cx="2496864" cy="2496864"/>
          </a:xfrm>
          <a:prstGeom prst="arc">
            <a:avLst>
              <a:gd name="adj1" fmla="val 200327"/>
              <a:gd name="adj2" fmla="val 1946901"/>
            </a:avLst>
          </a:prstGeom>
          <a:ln w="63500" cap="rnd">
            <a:gradFill flip="none" rotWithShape="1">
              <a:gsLst>
                <a:gs pos="70000">
                  <a:srgbClr val="00A9B0"/>
                </a:gs>
                <a:gs pos="98000">
                  <a:srgbClr val="00D8FF"/>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Arc 22">
            <a:extLst>
              <a:ext uri="{FF2B5EF4-FFF2-40B4-BE49-F238E27FC236}">
                <a16:creationId xmlns:a16="http://schemas.microsoft.com/office/drawing/2014/main" id="{6FE25A98-7E87-48E2-8349-AEA9D17F8454}"/>
              </a:ext>
            </a:extLst>
          </p:cNvPr>
          <p:cNvSpPr/>
          <p:nvPr/>
        </p:nvSpPr>
        <p:spPr>
          <a:xfrm>
            <a:off x="4892186" y="734183"/>
            <a:ext cx="2496864" cy="2496864"/>
          </a:xfrm>
          <a:prstGeom prst="arc">
            <a:avLst>
              <a:gd name="adj1" fmla="val 2320323"/>
              <a:gd name="adj2" fmla="val 4052751"/>
            </a:avLst>
          </a:prstGeom>
          <a:ln w="63500" cap="rnd">
            <a:gradFill flip="none" rotWithShape="1">
              <a:gsLst>
                <a:gs pos="70000">
                  <a:srgbClr val="00B706"/>
                </a:gs>
                <a:gs pos="99000">
                  <a:srgbClr val="91DF4B"/>
                </a:gs>
              </a:gsLst>
              <a:lin ang="5400000" scaled="1"/>
              <a:tileRect/>
            </a:gra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15">
            <a:extLst>
              <a:ext uri="{FF2B5EF4-FFF2-40B4-BE49-F238E27FC236}">
                <a16:creationId xmlns:a16="http://schemas.microsoft.com/office/drawing/2014/main" id="{54DF965F-0742-4B58-9B4A-0393240BBF7C}"/>
              </a:ext>
            </a:extLst>
          </p:cNvPr>
          <p:cNvSpPr/>
          <p:nvPr/>
        </p:nvSpPr>
        <p:spPr>
          <a:xfrm>
            <a:off x="4186967" y="1893973"/>
            <a:ext cx="184344" cy="184344"/>
          </a:xfrm>
          <a:prstGeom prst="ellipse">
            <a:avLst/>
          </a:prstGeom>
          <a:solidFill>
            <a:schemeClr val="bg1"/>
          </a:solidFill>
          <a:ln w="28575">
            <a:solidFill>
              <a:srgbClr val="B53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5C6566B-532B-4E40-913D-3EB86660B054}"/>
              </a:ext>
            </a:extLst>
          </p:cNvPr>
          <p:cNvSpPr/>
          <p:nvPr/>
        </p:nvSpPr>
        <p:spPr>
          <a:xfrm flipH="1">
            <a:off x="7896907" y="1893973"/>
            <a:ext cx="184344" cy="184344"/>
          </a:xfrm>
          <a:prstGeom prst="ellipse">
            <a:avLst/>
          </a:prstGeom>
          <a:solidFill>
            <a:schemeClr val="bg1"/>
          </a:solidFill>
          <a:ln w="28575">
            <a:solidFill>
              <a:srgbClr val="58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31">
            <a:extLst>
              <a:ext uri="{FF2B5EF4-FFF2-40B4-BE49-F238E27FC236}">
                <a16:creationId xmlns:a16="http://schemas.microsoft.com/office/drawing/2014/main" id="{7513B14D-06C6-47C4-B9F5-2522B1CAAD42}"/>
              </a:ext>
            </a:extLst>
          </p:cNvPr>
          <p:cNvSpPr/>
          <p:nvPr/>
        </p:nvSpPr>
        <p:spPr>
          <a:xfrm rot="2184420" flipH="1">
            <a:off x="7544241" y="2967326"/>
            <a:ext cx="184344" cy="184344"/>
          </a:xfrm>
          <a:prstGeom prst="ellipse">
            <a:avLst/>
          </a:prstGeom>
          <a:solidFill>
            <a:schemeClr val="bg1"/>
          </a:solidFill>
          <a:ln w="28575">
            <a:solidFill>
              <a:srgbClr val="00A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8">
            <a:extLst>
              <a:ext uri="{FF2B5EF4-FFF2-40B4-BE49-F238E27FC236}">
                <a16:creationId xmlns:a16="http://schemas.microsoft.com/office/drawing/2014/main" id="{8639FB16-5754-436C-848C-8C22C9C3243C}"/>
              </a:ext>
            </a:extLst>
          </p:cNvPr>
          <p:cNvSpPr/>
          <p:nvPr/>
        </p:nvSpPr>
        <p:spPr>
          <a:xfrm rot="19415580">
            <a:off x="4545763" y="2982589"/>
            <a:ext cx="184344" cy="184344"/>
          </a:xfrm>
          <a:prstGeom prst="ellipse">
            <a:avLst/>
          </a:prstGeom>
          <a:solidFill>
            <a:schemeClr val="bg1"/>
          </a:solidFill>
          <a:ln w="28575">
            <a:solidFill>
              <a:srgbClr val="F87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5">
            <a:extLst>
              <a:ext uri="{FF2B5EF4-FFF2-40B4-BE49-F238E27FC236}">
                <a16:creationId xmlns:a16="http://schemas.microsoft.com/office/drawing/2014/main" id="{2EA9F4A2-BF95-406B-9976-D963B0A751BF}"/>
              </a:ext>
            </a:extLst>
          </p:cNvPr>
          <p:cNvSpPr/>
          <p:nvPr/>
        </p:nvSpPr>
        <p:spPr>
          <a:xfrm rot="17256165">
            <a:off x="5462108" y="3654320"/>
            <a:ext cx="184344" cy="184344"/>
          </a:xfrm>
          <a:prstGeom prst="ellipse">
            <a:avLst/>
          </a:prstGeom>
          <a:solidFill>
            <a:schemeClr val="bg1"/>
          </a:solidFill>
          <a:ln w="28575">
            <a:solidFill>
              <a:srgbClr val="FF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2">
            <a:extLst>
              <a:ext uri="{FF2B5EF4-FFF2-40B4-BE49-F238E27FC236}">
                <a16:creationId xmlns:a16="http://schemas.microsoft.com/office/drawing/2014/main" id="{E0E77D26-8E0D-42BE-8DB6-E21D2B4DFACD}"/>
              </a:ext>
            </a:extLst>
          </p:cNvPr>
          <p:cNvSpPr/>
          <p:nvPr/>
        </p:nvSpPr>
        <p:spPr>
          <a:xfrm rot="4343835" flipH="1">
            <a:off x="6627638" y="3647471"/>
            <a:ext cx="184344" cy="184344"/>
          </a:xfrm>
          <a:prstGeom prst="ellipse">
            <a:avLst/>
          </a:prstGeom>
          <a:solidFill>
            <a:schemeClr val="bg1"/>
          </a:solidFill>
          <a:ln w="28575">
            <a:solidFill>
              <a:srgbClr val="63B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59">
            <a:extLst>
              <a:ext uri="{FF2B5EF4-FFF2-40B4-BE49-F238E27FC236}">
                <a16:creationId xmlns:a16="http://schemas.microsoft.com/office/drawing/2014/main" id="{96A06259-CE8B-44DB-A071-61F7CBC818C4}"/>
              </a:ext>
            </a:extLst>
          </p:cNvPr>
          <p:cNvSpPr txBox="1"/>
          <p:nvPr/>
        </p:nvSpPr>
        <p:spPr>
          <a:xfrm>
            <a:off x="2741946" y="1556792"/>
            <a:ext cx="1447493" cy="1200329"/>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Conjuguer tous les verbes à 5 temps</a:t>
            </a:r>
            <a:endParaRPr lang="fr-FR" b="1" u="sng" dirty="0">
              <a:solidFill>
                <a:schemeClr val="bg1"/>
              </a:solidFill>
              <a:latin typeface="Comic Sans MS" panose="030F0702030302020204" pitchFamily="66" charset="0"/>
            </a:endParaRPr>
          </a:p>
        </p:txBody>
      </p:sp>
      <p:sp>
        <p:nvSpPr>
          <p:cNvPr id="55" name="Rectangle 54">
            <a:extLst>
              <a:ext uri="{FF2B5EF4-FFF2-40B4-BE49-F238E27FC236}">
                <a16:creationId xmlns:a16="http://schemas.microsoft.com/office/drawing/2014/main" id="{FE4994E5-0DCB-4F20-9423-01655A82AEBE}"/>
              </a:ext>
            </a:extLst>
          </p:cNvPr>
          <p:cNvSpPr>
            <a:spLocks noChangeAspect="1"/>
          </p:cNvSpPr>
          <p:nvPr/>
        </p:nvSpPr>
        <p:spPr>
          <a:xfrm>
            <a:off x="5179671" y="1806214"/>
            <a:ext cx="1926816" cy="523220"/>
          </a:xfrm>
          <a:prstGeom prst="rect">
            <a:avLst/>
          </a:prstGeom>
          <a:noFill/>
        </p:spPr>
        <p:txBody>
          <a:bodyPr wrap="square" lIns="91440" tIns="45720" rIns="91440" bIns="45720">
            <a:spAutoFit/>
          </a:bodyPr>
          <a:lstStyle/>
          <a:p>
            <a:pPr algn="ctr"/>
            <a:r>
              <a:rPr lang="en-US" sz="2800" dirty="0">
                <a:ln w="0"/>
                <a:latin typeface="Averia" panose="02000603000000000004" pitchFamily="2" charset="0"/>
                <a:ea typeface="Apple Symbols" panose="02000000000000000000" pitchFamily="2" charset="-79"/>
                <a:cs typeface="Apple Symbols" panose="02000000000000000000" pitchFamily="2" charset="-79"/>
              </a:rPr>
              <a:t>Français</a:t>
            </a:r>
            <a:endParaRPr lang="en-US" cap="none" spc="0" dirty="0">
              <a:ln w="0"/>
              <a:latin typeface="Averia" panose="02000603000000000004" pitchFamily="2" charset="0"/>
              <a:ea typeface="Apple Symbols" panose="02000000000000000000" pitchFamily="2" charset="-79"/>
              <a:cs typeface="Apple Symbols" panose="02000000000000000000" pitchFamily="2" charset="-79"/>
            </a:endParaRPr>
          </a:p>
        </p:txBody>
      </p:sp>
      <p:sp>
        <p:nvSpPr>
          <p:cNvPr id="2" name="ZoneTexte 1">
            <a:extLst>
              <a:ext uri="{FF2B5EF4-FFF2-40B4-BE49-F238E27FC236}">
                <a16:creationId xmlns:a16="http://schemas.microsoft.com/office/drawing/2014/main" id="{3A92626B-2885-496E-A4D1-608853F77E69}"/>
              </a:ext>
            </a:extLst>
          </p:cNvPr>
          <p:cNvSpPr txBox="1"/>
          <p:nvPr/>
        </p:nvSpPr>
        <p:spPr>
          <a:xfrm>
            <a:off x="1927019" y="1705493"/>
            <a:ext cx="544966" cy="646331"/>
          </a:xfrm>
          <a:prstGeom prst="rect">
            <a:avLst/>
          </a:prstGeom>
          <a:noFill/>
        </p:spPr>
        <p:txBody>
          <a:bodyPr wrap="square" rtlCol="0">
            <a:spAutoFit/>
          </a:bodyPr>
          <a:lstStyle/>
          <a:p>
            <a:r>
              <a:rPr lang="fr-FR" sz="3600" dirty="0">
                <a:solidFill>
                  <a:schemeClr val="bg1"/>
                </a:solidFill>
                <a:latin typeface="Circulate (BRK)" pitchFamily="2" charset="0"/>
              </a:rPr>
              <a:t>1</a:t>
            </a:r>
          </a:p>
        </p:txBody>
      </p:sp>
      <p:sp>
        <p:nvSpPr>
          <p:cNvPr id="56" name="ZoneTexte 55">
            <a:extLst>
              <a:ext uri="{FF2B5EF4-FFF2-40B4-BE49-F238E27FC236}">
                <a16:creationId xmlns:a16="http://schemas.microsoft.com/office/drawing/2014/main" id="{0B4AD6F1-0F02-4147-BC5C-CB4A2F76A03C}"/>
              </a:ext>
            </a:extLst>
          </p:cNvPr>
          <p:cNvSpPr txBox="1"/>
          <p:nvPr/>
        </p:nvSpPr>
        <p:spPr>
          <a:xfrm>
            <a:off x="2741946" y="3994814"/>
            <a:ext cx="544966" cy="646331"/>
          </a:xfrm>
          <a:prstGeom prst="rect">
            <a:avLst/>
          </a:prstGeom>
          <a:noFill/>
        </p:spPr>
        <p:txBody>
          <a:bodyPr wrap="square" rtlCol="0">
            <a:spAutoFit/>
          </a:bodyPr>
          <a:lstStyle/>
          <a:p>
            <a:r>
              <a:rPr lang="fr-FR" sz="3600" dirty="0">
                <a:solidFill>
                  <a:schemeClr val="bg1"/>
                </a:solidFill>
                <a:latin typeface="Circulate (BRK)" pitchFamily="2" charset="0"/>
              </a:rPr>
              <a:t>2</a:t>
            </a:r>
          </a:p>
        </p:txBody>
      </p:sp>
      <p:sp>
        <p:nvSpPr>
          <p:cNvPr id="57" name="ZoneTexte 56">
            <a:extLst>
              <a:ext uri="{FF2B5EF4-FFF2-40B4-BE49-F238E27FC236}">
                <a16:creationId xmlns:a16="http://schemas.microsoft.com/office/drawing/2014/main" id="{4F3668DD-F31C-422E-BE83-A8FF95E93863}"/>
              </a:ext>
            </a:extLst>
          </p:cNvPr>
          <p:cNvSpPr txBox="1"/>
          <p:nvPr/>
        </p:nvSpPr>
        <p:spPr>
          <a:xfrm>
            <a:off x="4658248" y="5342947"/>
            <a:ext cx="544966" cy="646331"/>
          </a:xfrm>
          <a:prstGeom prst="rect">
            <a:avLst/>
          </a:prstGeom>
          <a:noFill/>
        </p:spPr>
        <p:txBody>
          <a:bodyPr wrap="square" rtlCol="0">
            <a:spAutoFit/>
          </a:bodyPr>
          <a:lstStyle/>
          <a:p>
            <a:r>
              <a:rPr lang="fr-FR" sz="3600" dirty="0">
                <a:solidFill>
                  <a:schemeClr val="bg1"/>
                </a:solidFill>
                <a:latin typeface="Circulate (BRK)" pitchFamily="2" charset="0"/>
              </a:rPr>
              <a:t>3</a:t>
            </a:r>
          </a:p>
        </p:txBody>
      </p:sp>
      <p:sp>
        <p:nvSpPr>
          <p:cNvPr id="58" name="ZoneTexte 57">
            <a:extLst>
              <a:ext uri="{FF2B5EF4-FFF2-40B4-BE49-F238E27FC236}">
                <a16:creationId xmlns:a16="http://schemas.microsoft.com/office/drawing/2014/main" id="{68D30CFF-AE25-4908-A6A7-3E5ACF2FBCD7}"/>
              </a:ext>
            </a:extLst>
          </p:cNvPr>
          <p:cNvSpPr txBox="1"/>
          <p:nvPr/>
        </p:nvSpPr>
        <p:spPr>
          <a:xfrm>
            <a:off x="7057783" y="5351098"/>
            <a:ext cx="544966" cy="646331"/>
          </a:xfrm>
          <a:prstGeom prst="rect">
            <a:avLst/>
          </a:prstGeom>
          <a:noFill/>
        </p:spPr>
        <p:txBody>
          <a:bodyPr wrap="square" rtlCol="0">
            <a:spAutoFit/>
          </a:bodyPr>
          <a:lstStyle/>
          <a:p>
            <a:r>
              <a:rPr lang="fr-FR" sz="3600" dirty="0">
                <a:solidFill>
                  <a:schemeClr val="bg1"/>
                </a:solidFill>
                <a:latin typeface="Circulate (BRK)" pitchFamily="2" charset="0"/>
              </a:rPr>
              <a:t>4</a:t>
            </a:r>
          </a:p>
        </p:txBody>
      </p:sp>
      <p:sp>
        <p:nvSpPr>
          <p:cNvPr id="59" name="ZoneTexte 58">
            <a:extLst>
              <a:ext uri="{FF2B5EF4-FFF2-40B4-BE49-F238E27FC236}">
                <a16:creationId xmlns:a16="http://schemas.microsoft.com/office/drawing/2014/main" id="{D1333798-2BCB-4A7B-9E6A-CE5BAF9E86F1}"/>
              </a:ext>
            </a:extLst>
          </p:cNvPr>
          <p:cNvSpPr txBox="1"/>
          <p:nvPr/>
        </p:nvSpPr>
        <p:spPr>
          <a:xfrm>
            <a:off x="9046619" y="3939399"/>
            <a:ext cx="544966" cy="646331"/>
          </a:xfrm>
          <a:prstGeom prst="rect">
            <a:avLst/>
          </a:prstGeom>
          <a:noFill/>
        </p:spPr>
        <p:txBody>
          <a:bodyPr wrap="square" rtlCol="0">
            <a:spAutoFit/>
          </a:bodyPr>
          <a:lstStyle/>
          <a:p>
            <a:r>
              <a:rPr lang="fr-FR" sz="3600" dirty="0">
                <a:solidFill>
                  <a:schemeClr val="bg1"/>
                </a:solidFill>
                <a:latin typeface="Circulate (BRK)" pitchFamily="2" charset="0"/>
              </a:rPr>
              <a:t>5</a:t>
            </a:r>
          </a:p>
        </p:txBody>
      </p:sp>
      <p:sp>
        <p:nvSpPr>
          <p:cNvPr id="60" name="ZoneTexte 59">
            <a:extLst>
              <a:ext uri="{FF2B5EF4-FFF2-40B4-BE49-F238E27FC236}">
                <a16:creationId xmlns:a16="http://schemas.microsoft.com/office/drawing/2014/main" id="{36827181-2C93-4689-B780-E8FEF5EA7C09}"/>
              </a:ext>
            </a:extLst>
          </p:cNvPr>
          <p:cNvSpPr txBox="1"/>
          <p:nvPr/>
        </p:nvSpPr>
        <p:spPr>
          <a:xfrm>
            <a:off x="9831143" y="1774557"/>
            <a:ext cx="544966" cy="646331"/>
          </a:xfrm>
          <a:prstGeom prst="rect">
            <a:avLst/>
          </a:prstGeom>
          <a:noFill/>
        </p:spPr>
        <p:txBody>
          <a:bodyPr wrap="square" rtlCol="0">
            <a:spAutoFit/>
          </a:bodyPr>
          <a:lstStyle/>
          <a:p>
            <a:r>
              <a:rPr lang="fr-FR" sz="3600" dirty="0">
                <a:solidFill>
                  <a:schemeClr val="bg1"/>
                </a:solidFill>
                <a:latin typeface="Circulate (BRK)" pitchFamily="2" charset="0"/>
              </a:rPr>
              <a:t>6</a:t>
            </a:r>
          </a:p>
        </p:txBody>
      </p:sp>
      <p:sp>
        <p:nvSpPr>
          <p:cNvPr id="61" name="TextBox 59">
            <a:extLst>
              <a:ext uri="{FF2B5EF4-FFF2-40B4-BE49-F238E27FC236}">
                <a16:creationId xmlns:a16="http://schemas.microsoft.com/office/drawing/2014/main" id="{8ECF375C-ABD3-400E-A18F-1227AB1C5F89}"/>
              </a:ext>
            </a:extLst>
          </p:cNvPr>
          <p:cNvSpPr txBox="1"/>
          <p:nvPr/>
        </p:nvSpPr>
        <p:spPr>
          <a:xfrm>
            <a:off x="4469673" y="4051171"/>
            <a:ext cx="1662247" cy="969496"/>
          </a:xfrm>
          <a:prstGeom prst="rect">
            <a:avLst/>
          </a:prstGeom>
          <a:noFill/>
        </p:spPr>
        <p:txBody>
          <a:bodyPr wrap="square" rtlCol="0">
            <a:spAutoFit/>
          </a:bodyPr>
          <a:lstStyle/>
          <a:p>
            <a:pPr algn="ctr"/>
            <a:r>
              <a:rPr lang="fr-FR" sz="1900" dirty="0">
                <a:solidFill>
                  <a:schemeClr val="bg1"/>
                </a:solidFill>
                <a:latin typeface="Comic Sans MS" panose="030F0702030302020204" pitchFamily="66" charset="0"/>
              </a:rPr>
              <a:t>Sujet, verbe et compléments</a:t>
            </a:r>
          </a:p>
        </p:txBody>
      </p:sp>
      <p:sp>
        <p:nvSpPr>
          <p:cNvPr id="62" name="TextBox 59">
            <a:extLst>
              <a:ext uri="{FF2B5EF4-FFF2-40B4-BE49-F238E27FC236}">
                <a16:creationId xmlns:a16="http://schemas.microsoft.com/office/drawing/2014/main" id="{41E695CE-92E0-4B49-A0E5-BF89BF14B0B6}"/>
              </a:ext>
            </a:extLst>
          </p:cNvPr>
          <p:cNvSpPr txBox="1"/>
          <p:nvPr/>
        </p:nvSpPr>
        <p:spPr>
          <a:xfrm>
            <a:off x="3144378" y="2932820"/>
            <a:ext cx="1623531" cy="1200329"/>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Tous les accords (simples et complexes)</a:t>
            </a:r>
            <a:endParaRPr lang="fr-FR" sz="1400" dirty="0">
              <a:solidFill>
                <a:schemeClr val="bg1"/>
              </a:solidFill>
              <a:latin typeface="Comic Sans MS" panose="030F0702030302020204" pitchFamily="66" charset="0"/>
            </a:endParaRPr>
          </a:p>
        </p:txBody>
      </p:sp>
      <p:sp>
        <p:nvSpPr>
          <p:cNvPr id="63" name="TextBox 59">
            <a:extLst>
              <a:ext uri="{FF2B5EF4-FFF2-40B4-BE49-F238E27FC236}">
                <a16:creationId xmlns:a16="http://schemas.microsoft.com/office/drawing/2014/main" id="{507AEC27-2FD0-43A7-B034-5C5052EF6E10}"/>
              </a:ext>
            </a:extLst>
          </p:cNvPr>
          <p:cNvSpPr txBox="1"/>
          <p:nvPr/>
        </p:nvSpPr>
        <p:spPr>
          <a:xfrm>
            <a:off x="6173401" y="3790768"/>
            <a:ext cx="1623531" cy="1323439"/>
          </a:xfrm>
          <a:prstGeom prst="rect">
            <a:avLst/>
          </a:prstGeom>
          <a:noFill/>
        </p:spPr>
        <p:txBody>
          <a:bodyPr wrap="square" rtlCol="0">
            <a:spAutoFit/>
          </a:bodyPr>
          <a:lstStyle/>
          <a:p>
            <a:pPr algn="ctr"/>
            <a:r>
              <a:rPr lang="fr-FR" sz="1600" dirty="0">
                <a:solidFill>
                  <a:schemeClr val="bg1"/>
                </a:solidFill>
                <a:latin typeface="Comic Sans MS" panose="030F0702030302020204" pitchFamily="66" charset="0"/>
              </a:rPr>
              <a:t>Phrases simples, phrases complexes, propositions</a:t>
            </a:r>
            <a:endParaRPr lang="fr-FR" sz="1200" dirty="0">
              <a:solidFill>
                <a:schemeClr val="bg1"/>
              </a:solidFill>
              <a:latin typeface="Comic Sans MS" panose="030F0702030302020204" pitchFamily="66" charset="0"/>
            </a:endParaRPr>
          </a:p>
        </p:txBody>
      </p:sp>
      <p:sp>
        <p:nvSpPr>
          <p:cNvPr id="64" name="TextBox 59">
            <a:extLst>
              <a:ext uri="{FF2B5EF4-FFF2-40B4-BE49-F238E27FC236}">
                <a16:creationId xmlns:a16="http://schemas.microsoft.com/office/drawing/2014/main" id="{71B7CD70-7B64-4561-8A8D-53EAE70792EA}"/>
              </a:ext>
            </a:extLst>
          </p:cNvPr>
          <p:cNvSpPr txBox="1"/>
          <p:nvPr/>
        </p:nvSpPr>
        <p:spPr>
          <a:xfrm>
            <a:off x="7451183" y="3159095"/>
            <a:ext cx="1623531" cy="923330"/>
          </a:xfrm>
          <a:prstGeom prst="rect">
            <a:avLst/>
          </a:prstGeom>
          <a:noFill/>
        </p:spPr>
        <p:txBody>
          <a:bodyPr wrap="square" rtlCol="0">
            <a:spAutoFit/>
          </a:bodyPr>
          <a:lstStyle/>
          <a:p>
            <a:pPr algn="ctr"/>
            <a:r>
              <a:rPr lang="fr-FR" dirty="0">
                <a:solidFill>
                  <a:schemeClr val="bg1"/>
                </a:solidFill>
                <a:latin typeface="Comic Sans MS" panose="030F0702030302020204" pitchFamily="66" charset="0"/>
              </a:rPr>
              <a:t>La vitesse de lecture : 140 mots/m</a:t>
            </a:r>
            <a:endParaRPr lang="fr-FR" sz="1400" dirty="0">
              <a:solidFill>
                <a:schemeClr val="bg1"/>
              </a:solidFill>
              <a:latin typeface="Comic Sans MS" panose="030F0702030302020204" pitchFamily="66" charset="0"/>
            </a:endParaRPr>
          </a:p>
        </p:txBody>
      </p:sp>
      <p:sp>
        <p:nvSpPr>
          <p:cNvPr id="65" name="TextBox 59">
            <a:extLst>
              <a:ext uri="{FF2B5EF4-FFF2-40B4-BE49-F238E27FC236}">
                <a16:creationId xmlns:a16="http://schemas.microsoft.com/office/drawing/2014/main" id="{562A0247-F017-4731-8513-CB924B33BF0C}"/>
              </a:ext>
            </a:extLst>
          </p:cNvPr>
          <p:cNvSpPr txBox="1"/>
          <p:nvPr/>
        </p:nvSpPr>
        <p:spPr>
          <a:xfrm>
            <a:off x="7992653" y="1388475"/>
            <a:ext cx="1503580" cy="1323439"/>
          </a:xfrm>
          <a:prstGeom prst="rect">
            <a:avLst/>
          </a:prstGeom>
          <a:noFill/>
        </p:spPr>
        <p:txBody>
          <a:bodyPr wrap="square" rtlCol="0">
            <a:spAutoFit/>
          </a:bodyPr>
          <a:lstStyle/>
          <a:p>
            <a:pPr algn="ctr"/>
            <a:r>
              <a:rPr lang="fr-FR" sz="1600" dirty="0">
                <a:solidFill>
                  <a:schemeClr val="bg1"/>
                </a:solidFill>
                <a:latin typeface="Comic Sans MS" panose="030F0702030302020204" pitchFamily="66" charset="0"/>
              </a:rPr>
              <a:t>Lire et comprendre des romans de 300 pages et plus</a:t>
            </a:r>
            <a:endParaRPr lang="fr-FR" sz="1200" dirty="0">
              <a:solidFill>
                <a:schemeClr val="bg1"/>
              </a:solidFill>
              <a:latin typeface="Comic Sans MS" panose="030F0702030302020204" pitchFamily="66" charset="0"/>
            </a:endParaRPr>
          </a:p>
        </p:txBody>
      </p:sp>
      <p:pic>
        <p:nvPicPr>
          <p:cNvPr id="30" name="Image 29">
            <a:extLst>
              <a:ext uri="{FF2B5EF4-FFF2-40B4-BE49-F238E27FC236}">
                <a16:creationId xmlns:a16="http://schemas.microsoft.com/office/drawing/2014/main" id="{8A4B06CB-A931-4FE0-8B2A-BAFF83CA1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0822" y="-29526"/>
            <a:ext cx="2796467" cy="2097350"/>
          </a:xfrm>
          <a:prstGeom prst="rect">
            <a:avLst/>
          </a:prstGeom>
        </p:spPr>
      </p:pic>
      <p:pic>
        <p:nvPicPr>
          <p:cNvPr id="43" name="Image 42">
            <a:extLst>
              <a:ext uri="{FF2B5EF4-FFF2-40B4-BE49-F238E27FC236}">
                <a16:creationId xmlns:a16="http://schemas.microsoft.com/office/drawing/2014/main" id="{71A81939-3A80-4910-8C62-B4729F91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5671" y="5966033"/>
            <a:ext cx="1295490" cy="971618"/>
          </a:xfrm>
          <a:prstGeom prst="rect">
            <a:avLst/>
          </a:prstGeom>
        </p:spPr>
      </p:pic>
      <p:sp>
        <p:nvSpPr>
          <p:cNvPr id="3" name="Rectangle : coins arrondis 2">
            <a:hlinkClick r:id="rId6" action="ppaction://hlinksldjump"/>
            <a:extLst>
              <a:ext uri="{FF2B5EF4-FFF2-40B4-BE49-F238E27FC236}">
                <a16:creationId xmlns:a16="http://schemas.microsoft.com/office/drawing/2014/main" id="{BF1A2812-1BA0-BDB8-BCAC-512B552857B4}"/>
              </a:ext>
            </a:extLst>
          </p:cNvPr>
          <p:cNvSpPr/>
          <p:nvPr/>
        </p:nvSpPr>
        <p:spPr>
          <a:xfrm>
            <a:off x="101060" y="6130979"/>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Programmes de math</a:t>
            </a:r>
          </a:p>
        </p:txBody>
      </p:sp>
      <p:sp>
        <p:nvSpPr>
          <p:cNvPr id="31" name="Rectangle : coins arrondis 30">
            <a:hlinkClick r:id="rId7" action="ppaction://hlinksldjump"/>
            <a:extLst>
              <a:ext uri="{FF2B5EF4-FFF2-40B4-BE49-F238E27FC236}">
                <a16:creationId xmlns:a16="http://schemas.microsoft.com/office/drawing/2014/main" id="{53144F80-00F8-26B0-46F3-1AA3AC5129E5}"/>
              </a:ext>
            </a:extLst>
          </p:cNvPr>
          <p:cNvSpPr/>
          <p:nvPr/>
        </p:nvSpPr>
        <p:spPr>
          <a:xfrm>
            <a:off x="3341822" y="6133235"/>
            <a:ext cx="3177817" cy="436856"/>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Averia" panose="02000603000000000004" pitchFamily="2" charset="0"/>
              </a:rPr>
              <a:t>Retour au sommaire</a:t>
            </a:r>
          </a:p>
        </p:txBody>
      </p:sp>
      <p:pic>
        <p:nvPicPr>
          <p:cNvPr id="33" name="Picture 4" descr="robinet ">
            <a:extLst>
              <a:ext uri="{FF2B5EF4-FFF2-40B4-BE49-F238E27FC236}">
                <a16:creationId xmlns:a16="http://schemas.microsoft.com/office/drawing/2014/main" id="{EA178B46-8F31-85ED-7BA7-54683B458A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922" y="6392742"/>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obinet ">
            <a:extLst>
              <a:ext uri="{FF2B5EF4-FFF2-40B4-BE49-F238E27FC236}">
                <a16:creationId xmlns:a16="http://schemas.microsoft.com/office/drawing/2014/main" id="{C2E1C833-CA04-BE6B-EFCB-0654087E66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219" y="6451842"/>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4460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5979F-4A88-BD42-8484-C2595A64B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sp>
        <p:nvSpPr>
          <p:cNvPr id="54" name="Titre 1">
            <a:extLst>
              <a:ext uri="{FF2B5EF4-FFF2-40B4-BE49-F238E27FC236}">
                <a16:creationId xmlns:a16="http://schemas.microsoft.com/office/drawing/2014/main" id="{E62C6728-C15C-49FF-9448-5A5D41204ECA}"/>
              </a:ext>
            </a:extLst>
          </p:cNvPr>
          <p:cNvSpPr txBox="1">
            <a:spLocks/>
          </p:cNvSpPr>
          <p:nvPr/>
        </p:nvSpPr>
        <p:spPr>
          <a:xfrm>
            <a:off x="8689800" y="-27384"/>
            <a:ext cx="3483660" cy="17990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0" dirty="0">
                <a:ln w="0"/>
                <a:effectLst>
                  <a:outerShdw blurRad="38100" dist="19050" dir="2700000" algn="tl" rotWithShape="0">
                    <a:schemeClr val="dk1">
                      <a:alpha val="40000"/>
                    </a:schemeClr>
                  </a:outerShdw>
                </a:effectLst>
                <a:latin typeface="Cartoon Relief" panose="02000500000000000000" pitchFamily="2" charset="0"/>
              </a:rPr>
              <a:t>La ludothèque</a:t>
            </a:r>
          </a:p>
        </p:txBody>
      </p:sp>
      <p:grpSp>
        <p:nvGrpSpPr>
          <p:cNvPr id="55" name="Group">
            <a:extLst>
              <a:ext uri="{FF2B5EF4-FFF2-40B4-BE49-F238E27FC236}">
                <a16:creationId xmlns:a16="http://schemas.microsoft.com/office/drawing/2014/main" id="{BB7F0348-4AC9-47E5-B965-EAF2C0C39B20}"/>
              </a:ext>
            </a:extLst>
          </p:cNvPr>
          <p:cNvGrpSpPr/>
          <p:nvPr/>
        </p:nvGrpSpPr>
        <p:grpSpPr>
          <a:xfrm>
            <a:off x="4377122" y="4334554"/>
            <a:ext cx="1687065" cy="1441415"/>
            <a:chOff x="0" y="0"/>
            <a:chExt cx="1687063" cy="1441413"/>
          </a:xfrm>
        </p:grpSpPr>
        <p:sp>
          <p:nvSpPr>
            <p:cNvPr id="56" name="Rectangle">
              <a:extLst>
                <a:ext uri="{FF2B5EF4-FFF2-40B4-BE49-F238E27FC236}">
                  <a16:creationId xmlns:a16="http://schemas.microsoft.com/office/drawing/2014/main" id="{FCB4EC8D-1554-481F-958F-BC32BBE812DA}"/>
                </a:ext>
              </a:extLst>
            </p:cNvPr>
            <p:cNvSpPr/>
            <p:nvPr/>
          </p:nvSpPr>
          <p:spPr>
            <a:xfrm rot="1796682">
              <a:off x="167897" y="74957"/>
              <a:ext cx="517232" cy="811041"/>
            </a:xfrm>
            <a:prstGeom prst="rect">
              <a:avLst/>
            </a:prstGeom>
            <a:solidFill>
              <a:srgbClr val="006EA7"/>
            </a:solidFill>
            <a:ln w="12700" cap="flat">
              <a:noFill/>
              <a:miter lim="400000"/>
            </a:ln>
            <a:effectLst/>
          </p:spPr>
          <p:txBody>
            <a:bodyPr wrap="square" lIns="45718" tIns="45718" rIns="45718" bIns="45718" numCol="1" anchor="ctr">
              <a:noAutofit/>
            </a:bodyPr>
            <a:lstStyle/>
            <a:p>
              <a:endParaRPr/>
            </a:p>
          </p:txBody>
        </p:sp>
        <p:sp>
          <p:nvSpPr>
            <p:cNvPr id="57" name="Rectangle">
              <a:extLst>
                <a:ext uri="{FF2B5EF4-FFF2-40B4-BE49-F238E27FC236}">
                  <a16:creationId xmlns:a16="http://schemas.microsoft.com/office/drawing/2014/main" id="{974CC153-32AA-4697-8E1A-0FAC31EAA21C}"/>
                </a:ext>
              </a:extLst>
            </p:cNvPr>
            <p:cNvSpPr/>
            <p:nvPr/>
          </p:nvSpPr>
          <p:spPr>
            <a:xfrm rot="1796682">
              <a:off x="603299" y="325777"/>
              <a:ext cx="517234" cy="811041"/>
            </a:xfrm>
            <a:prstGeom prst="rect">
              <a:avLst/>
            </a:prstGeom>
            <a:solidFill>
              <a:srgbClr val="005083"/>
            </a:solidFill>
            <a:ln w="12700" cap="flat">
              <a:noFill/>
              <a:miter lim="400000"/>
            </a:ln>
            <a:effectLst/>
          </p:spPr>
          <p:txBody>
            <a:bodyPr wrap="square" lIns="45718" tIns="45718" rIns="45718" bIns="45718" numCol="1" anchor="ctr">
              <a:noAutofit/>
            </a:bodyPr>
            <a:lstStyle/>
            <a:p>
              <a:endParaRPr/>
            </a:p>
          </p:txBody>
        </p:sp>
        <p:sp>
          <p:nvSpPr>
            <p:cNvPr id="58" name="Rectangle">
              <a:extLst>
                <a:ext uri="{FF2B5EF4-FFF2-40B4-BE49-F238E27FC236}">
                  <a16:creationId xmlns:a16="http://schemas.microsoft.com/office/drawing/2014/main" id="{F0D4EDE7-9455-44A1-9A3B-0CE0631848A2}"/>
                </a:ext>
              </a:extLst>
            </p:cNvPr>
            <p:cNvSpPr/>
            <p:nvPr/>
          </p:nvSpPr>
          <p:spPr>
            <a:xfrm rot="1796682">
              <a:off x="1001933" y="555416"/>
              <a:ext cx="517234" cy="811040"/>
            </a:xfrm>
            <a:prstGeom prst="rect">
              <a:avLst/>
            </a:prstGeom>
            <a:solidFill>
              <a:srgbClr val="004462"/>
            </a:solidFill>
            <a:ln w="12700" cap="flat">
              <a:noFill/>
              <a:miter lim="400000"/>
            </a:ln>
            <a:effectLst/>
          </p:spPr>
          <p:txBody>
            <a:bodyPr wrap="square" lIns="45718" tIns="45718" rIns="45718" bIns="45718" numCol="1" anchor="ctr">
              <a:noAutofit/>
            </a:bodyPr>
            <a:lstStyle/>
            <a:p>
              <a:endParaRPr/>
            </a:p>
          </p:txBody>
        </p:sp>
      </p:grpSp>
      <p:grpSp>
        <p:nvGrpSpPr>
          <p:cNvPr id="59" name="Group">
            <a:extLst>
              <a:ext uri="{FF2B5EF4-FFF2-40B4-BE49-F238E27FC236}">
                <a16:creationId xmlns:a16="http://schemas.microsoft.com/office/drawing/2014/main" id="{47BC2750-AA2C-4E93-B51B-0BE4AAC602C7}"/>
              </a:ext>
            </a:extLst>
          </p:cNvPr>
          <p:cNvGrpSpPr/>
          <p:nvPr/>
        </p:nvGrpSpPr>
        <p:grpSpPr>
          <a:xfrm>
            <a:off x="3876797" y="4959828"/>
            <a:ext cx="1829907" cy="1686992"/>
            <a:chOff x="0" y="0"/>
            <a:chExt cx="1829906" cy="1686990"/>
          </a:xfrm>
        </p:grpSpPr>
        <p:sp>
          <p:nvSpPr>
            <p:cNvPr id="60" name="Shape">
              <a:extLst>
                <a:ext uri="{FF2B5EF4-FFF2-40B4-BE49-F238E27FC236}">
                  <a16:creationId xmlns:a16="http://schemas.microsoft.com/office/drawing/2014/main" id="{5C713E34-561A-4DE2-91CF-7526E159A0C5}"/>
                </a:ext>
              </a:extLst>
            </p:cNvPr>
            <p:cNvSpPr/>
            <p:nvPr/>
          </p:nvSpPr>
          <p:spPr>
            <a:xfrm rot="1796682">
              <a:off x="223440" y="111661"/>
              <a:ext cx="739720" cy="1093083"/>
            </a:xfrm>
            <a:custGeom>
              <a:avLst/>
              <a:gdLst/>
              <a:ahLst/>
              <a:cxnLst>
                <a:cxn ang="0">
                  <a:pos x="wd2" y="hd2"/>
                </a:cxn>
                <a:cxn ang="5400000">
                  <a:pos x="wd2" y="hd2"/>
                </a:cxn>
                <a:cxn ang="10800000">
                  <a:pos x="wd2" y="hd2"/>
                </a:cxn>
                <a:cxn ang="16200000">
                  <a:pos x="wd2" y="hd2"/>
                </a:cxn>
              </a:cxnLst>
              <a:rect l="0" t="0" r="r" b="b"/>
              <a:pathLst>
                <a:path w="21600" h="21327" extrusionOk="0">
                  <a:moveTo>
                    <a:pt x="0" y="1800"/>
                  </a:moveTo>
                  <a:cubicBezTo>
                    <a:pt x="472" y="1269"/>
                    <a:pt x="1147" y="831"/>
                    <a:pt x="1955" y="532"/>
                  </a:cubicBezTo>
                  <a:cubicBezTo>
                    <a:pt x="4131" y="-273"/>
                    <a:pt x="6645" y="-26"/>
                    <a:pt x="8922" y="366"/>
                  </a:cubicBezTo>
                  <a:cubicBezTo>
                    <a:pt x="10805" y="691"/>
                    <a:pt x="12673" y="1130"/>
                    <a:pt x="14515" y="1696"/>
                  </a:cubicBezTo>
                  <a:lnTo>
                    <a:pt x="21600" y="21327"/>
                  </a:lnTo>
                  <a:lnTo>
                    <a:pt x="0" y="1800"/>
                  </a:lnTo>
                  <a:close/>
                </a:path>
              </a:pathLst>
            </a:custGeom>
            <a:solidFill>
              <a:srgbClr val="F1C39D"/>
            </a:solidFill>
            <a:ln w="12700" cap="flat">
              <a:noFill/>
              <a:miter lim="400000"/>
            </a:ln>
            <a:effectLst/>
          </p:spPr>
          <p:txBody>
            <a:bodyPr wrap="square" lIns="45718" tIns="45718" rIns="45718" bIns="45718" numCol="1" anchor="t">
              <a:noAutofit/>
            </a:bodyPr>
            <a:lstStyle/>
            <a:p>
              <a:endParaRPr/>
            </a:p>
          </p:txBody>
        </p:sp>
        <p:sp>
          <p:nvSpPr>
            <p:cNvPr id="61" name="Shape">
              <a:extLst>
                <a:ext uri="{FF2B5EF4-FFF2-40B4-BE49-F238E27FC236}">
                  <a16:creationId xmlns:a16="http://schemas.microsoft.com/office/drawing/2014/main" id="{D7B027B5-01DF-4DC0-9AFA-4EF678D89FF9}"/>
                </a:ext>
              </a:extLst>
            </p:cNvPr>
            <p:cNvSpPr/>
            <p:nvPr/>
          </p:nvSpPr>
          <p:spPr>
            <a:xfrm rot="1796682" flipH="1">
              <a:off x="866747" y="482247"/>
              <a:ext cx="739720" cy="1093083"/>
            </a:xfrm>
            <a:custGeom>
              <a:avLst/>
              <a:gdLst/>
              <a:ahLst/>
              <a:cxnLst>
                <a:cxn ang="0">
                  <a:pos x="wd2" y="hd2"/>
                </a:cxn>
                <a:cxn ang="5400000">
                  <a:pos x="wd2" y="hd2"/>
                </a:cxn>
                <a:cxn ang="10800000">
                  <a:pos x="wd2" y="hd2"/>
                </a:cxn>
                <a:cxn ang="16200000">
                  <a:pos x="wd2" y="hd2"/>
                </a:cxn>
              </a:cxnLst>
              <a:rect l="0" t="0" r="r" b="b"/>
              <a:pathLst>
                <a:path w="21600" h="21327" extrusionOk="0">
                  <a:moveTo>
                    <a:pt x="0" y="1800"/>
                  </a:moveTo>
                  <a:cubicBezTo>
                    <a:pt x="472" y="1269"/>
                    <a:pt x="1147" y="831"/>
                    <a:pt x="1955" y="532"/>
                  </a:cubicBezTo>
                  <a:cubicBezTo>
                    <a:pt x="4131" y="-273"/>
                    <a:pt x="6645" y="-26"/>
                    <a:pt x="8922" y="366"/>
                  </a:cubicBezTo>
                  <a:cubicBezTo>
                    <a:pt x="10805" y="691"/>
                    <a:pt x="12673" y="1130"/>
                    <a:pt x="14515" y="1696"/>
                  </a:cubicBezTo>
                  <a:lnTo>
                    <a:pt x="21600" y="21327"/>
                  </a:lnTo>
                  <a:lnTo>
                    <a:pt x="0" y="1800"/>
                  </a:lnTo>
                  <a:close/>
                </a:path>
              </a:pathLst>
            </a:custGeom>
            <a:solidFill>
              <a:srgbClr val="D29F72"/>
            </a:solidFill>
            <a:ln w="12700" cap="flat">
              <a:noFill/>
              <a:miter lim="400000"/>
            </a:ln>
            <a:effectLst/>
          </p:spPr>
          <p:txBody>
            <a:bodyPr wrap="square" lIns="45718" tIns="45718" rIns="45718" bIns="45718" numCol="1" anchor="t">
              <a:noAutofit/>
            </a:bodyPr>
            <a:lstStyle/>
            <a:p>
              <a:endParaRPr/>
            </a:p>
          </p:txBody>
        </p:sp>
        <p:sp>
          <p:nvSpPr>
            <p:cNvPr id="62" name="Shape">
              <a:extLst>
                <a:ext uri="{FF2B5EF4-FFF2-40B4-BE49-F238E27FC236}">
                  <a16:creationId xmlns:a16="http://schemas.microsoft.com/office/drawing/2014/main" id="{597126AA-4A8A-43FD-BD2C-7FEF8C473027}"/>
                </a:ext>
              </a:extLst>
            </p:cNvPr>
            <p:cNvSpPr/>
            <p:nvPr/>
          </p:nvSpPr>
          <p:spPr>
            <a:xfrm rot="1796682">
              <a:off x="668994" y="283024"/>
              <a:ext cx="504779" cy="1116393"/>
            </a:xfrm>
            <a:custGeom>
              <a:avLst/>
              <a:gdLst/>
              <a:ahLst/>
              <a:cxnLst>
                <a:cxn ang="0">
                  <a:pos x="wd2" y="hd2"/>
                </a:cxn>
                <a:cxn ang="5400000">
                  <a:pos x="wd2" y="hd2"/>
                </a:cxn>
                <a:cxn ang="10800000">
                  <a:pos x="wd2" y="hd2"/>
                </a:cxn>
                <a:cxn ang="16200000">
                  <a:pos x="wd2" y="hd2"/>
                </a:cxn>
              </a:cxnLst>
              <a:rect l="0" t="0" r="r" b="b"/>
              <a:pathLst>
                <a:path w="21600" h="21599" extrusionOk="0">
                  <a:moveTo>
                    <a:pt x="0" y="1926"/>
                  </a:moveTo>
                  <a:cubicBezTo>
                    <a:pt x="2886" y="689"/>
                    <a:pt x="6713" y="-1"/>
                    <a:pt x="10691" y="0"/>
                  </a:cubicBezTo>
                  <a:cubicBezTo>
                    <a:pt x="14774" y="1"/>
                    <a:pt x="18693" y="728"/>
                    <a:pt x="21600" y="2024"/>
                  </a:cubicBezTo>
                  <a:lnTo>
                    <a:pt x="10570" y="21599"/>
                  </a:lnTo>
                  <a:lnTo>
                    <a:pt x="0" y="1926"/>
                  </a:lnTo>
                  <a:close/>
                </a:path>
              </a:pathLst>
            </a:custGeom>
            <a:solidFill>
              <a:srgbClr val="E3B385"/>
            </a:solidFill>
            <a:ln w="12700" cap="flat">
              <a:noFill/>
              <a:miter lim="400000"/>
            </a:ln>
            <a:effectLst/>
          </p:spPr>
          <p:txBody>
            <a:bodyPr wrap="square" lIns="45718" tIns="45718" rIns="45718" bIns="45718" numCol="1" anchor="t">
              <a:noAutofit/>
            </a:bodyPr>
            <a:lstStyle/>
            <a:p>
              <a:endParaRPr/>
            </a:p>
          </p:txBody>
        </p:sp>
        <p:sp>
          <p:nvSpPr>
            <p:cNvPr id="63" name="Shape">
              <a:extLst>
                <a:ext uri="{FF2B5EF4-FFF2-40B4-BE49-F238E27FC236}">
                  <a16:creationId xmlns:a16="http://schemas.microsoft.com/office/drawing/2014/main" id="{21148D87-DCC9-4440-9629-B8D27BFE80E3}"/>
                </a:ext>
              </a:extLst>
            </p:cNvPr>
            <p:cNvSpPr/>
            <p:nvPr/>
          </p:nvSpPr>
          <p:spPr>
            <a:xfrm rot="1796682">
              <a:off x="477739" y="955696"/>
              <a:ext cx="513235" cy="395560"/>
            </a:xfrm>
            <a:custGeom>
              <a:avLst/>
              <a:gdLst/>
              <a:ahLst/>
              <a:cxnLst>
                <a:cxn ang="0">
                  <a:pos x="wd2" y="hd2"/>
                </a:cxn>
                <a:cxn ang="5400000">
                  <a:pos x="wd2" y="hd2"/>
                </a:cxn>
                <a:cxn ang="10800000">
                  <a:pos x="wd2" y="hd2"/>
                </a:cxn>
                <a:cxn ang="16200000">
                  <a:pos x="wd2" y="hd2"/>
                </a:cxn>
              </a:cxnLst>
              <a:rect l="0" t="0" r="r" b="b"/>
              <a:pathLst>
                <a:path w="21600" h="21398" extrusionOk="0">
                  <a:moveTo>
                    <a:pt x="0" y="1865"/>
                  </a:moveTo>
                  <a:cubicBezTo>
                    <a:pt x="3674" y="3229"/>
                    <a:pt x="7577" y="3187"/>
                    <a:pt x="11233" y="1744"/>
                  </a:cubicBezTo>
                  <a:cubicBezTo>
                    <a:pt x="12837" y="1111"/>
                    <a:pt x="14393" y="207"/>
                    <a:pt x="16068" y="32"/>
                  </a:cubicBezTo>
                  <a:cubicBezTo>
                    <a:pt x="18085" y="-179"/>
                    <a:pt x="20083" y="675"/>
                    <a:pt x="21600" y="2396"/>
                  </a:cubicBezTo>
                  <a:cubicBezTo>
                    <a:pt x="20113" y="5116"/>
                    <a:pt x="18649" y="7857"/>
                    <a:pt x="17208" y="10617"/>
                  </a:cubicBezTo>
                  <a:cubicBezTo>
                    <a:pt x="16547" y="11884"/>
                    <a:pt x="15890" y="13156"/>
                    <a:pt x="15244" y="14436"/>
                  </a:cubicBezTo>
                  <a:cubicBezTo>
                    <a:pt x="14522" y="15866"/>
                    <a:pt x="13813" y="17308"/>
                    <a:pt x="13214" y="18828"/>
                  </a:cubicBezTo>
                  <a:cubicBezTo>
                    <a:pt x="12723" y="20072"/>
                    <a:pt x="12124" y="21421"/>
                    <a:pt x="11075" y="21398"/>
                  </a:cubicBezTo>
                  <a:cubicBezTo>
                    <a:pt x="10570" y="21387"/>
                    <a:pt x="10175" y="21059"/>
                    <a:pt x="9835" y="20597"/>
                  </a:cubicBezTo>
                  <a:cubicBezTo>
                    <a:pt x="9395" y="20001"/>
                    <a:pt x="9061" y="19186"/>
                    <a:pt x="8724" y="18434"/>
                  </a:cubicBezTo>
                  <a:cubicBezTo>
                    <a:pt x="8091" y="17020"/>
                    <a:pt x="7323" y="15716"/>
                    <a:pt x="6591" y="14383"/>
                  </a:cubicBezTo>
                  <a:cubicBezTo>
                    <a:pt x="5850" y="13034"/>
                    <a:pt x="5145" y="11653"/>
                    <a:pt x="4434" y="10277"/>
                  </a:cubicBezTo>
                  <a:cubicBezTo>
                    <a:pt x="2978" y="7455"/>
                    <a:pt x="1499" y="4651"/>
                    <a:pt x="0" y="1865"/>
                  </a:cubicBez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grpSp>
        <p:nvGrpSpPr>
          <p:cNvPr id="64" name="Group">
            <a:extLst>
              <a:ext uri="{FF2B5EF4-FFF2-40B4-BE49-F238E27FC236}">
                <a16:creationId xmlns:a16="http://schemas.microsoft.com/office/drawing/2014/main" id="{6F695CC9-36D9-4056-B484-0733F9B51F1B}"/>
              </a:ext>
            </a:extLst>
          </p:cNvPr>
          <p:cNvGrpSpPr/>
          <p:nvPr/>
        </p:nvGrpSpPr>
        <p:grpSpPr>
          <a:xfrm>
            <a:off x="4779023" y="3636889"/>
            <a:ext cx="1687064" cy="1441414"/>
            <a:chOff x="0" y="0"/>
            <a:chExt cx="1687063" cy="1441413"/>
          </a:xfrm>
        </p:grpSpPr>
        <p:sp>
          <p:nvSpPr>
            <p:cNvPr id="65" name="Rectangle">
              <a:extLst>
                <a:ext uri="{FF2B5EF4-FFF2-40B4-BE49-F238E27FC236}">
                  <a16:creationId xmlns:a16="http://schemas.microsoft.com/office/drawing/2014/main" id="{7E389CDC-E980-4692-9EA4-54E72E516C9D}"/>
                </a:ext>
              </a:extLst>
            </p:cNvPr>
            <p:cNvSpPr/>
            <p:nvPr/>
          </p:nvSpPr>
          <p:spPr>
            <a:xfrm rot="1796682">
              <a:off x="167897" y="74957"/>
              <a:ext cx="517232" cy="811041"/>
            </a:xfrm>
            <a:prstGeom prst="rect">
              <a:avLst/>
            </a:prstGeom>
            <a:solidFill>
              <a:srgbClr val="00CCF4"/>
            </a:solidFill>
            <a:ln w="12700" cap="flat">
              <a:noFill/>
              <a:miter lim="400000"/>
            </a:ln>
            <a:effectLst/>
          </p:spPr>
          <p:txBody>
            <a:bodyPr wrap="square" lIns="45718" tIns="45718" rIns="45718" bIns="45718" numCol="1" anchor="ctr">
              <a:noAutofit/>
            </a:bodyPr>
            <a:lstStyle/>
            <a:p>
              <a:endParaRPr/>
            </a:p>
          </p:txBody>
        </p:sp>
        <p:sp>
          <p:nvSpPr>
            <p:cNvPr id="66" name="Rectangle">
              <a:extLst>
                <a:ext uri="{FF2B5EF4-FFF2-40B4-BE49-F238E27FC236}">
                  <a16:creationId xmlns:a16="http://schemas.microsoft.com/office/drawing/2014/main" id="{8BC9740D-E6AB-4FB6-97B5-0882BE3672D1}"/>
                </a:ext>
              </a:extLst>
            </p:cNvPr>
            <p:cNvSpPr/>
            <p:nvPr/>
          </p:nvSpPr>
          <p:spPr>
            <a:xfrm rot="1796682">
              <a:off x="603299" y="325777"/>
              <a:ext cx="517234" cy="811041"/>
            </a:xfrm>
            <a:prstGeom prst="rect">
              <a:avLst/>
            </a:prstGeom>
            <a:solidFill>
              <a:srgbClr val="00B2E6"/>
            </a:solidFill>
            <a:ln w="12700" cap="flat">
              <a:noFill/>
              <a:miter lim="400000"/>
            </a:ln>
            <a:effectLst/>
          </p:spPr>
          <p:txBody>
            <a:bodyPr wrap="square" lIns="45718" tIns="45718" rIns="45718" bIns="45718" numCol="1" anchor="ctr">
              <a:noAutofit/>
            </a:bodyPr>
            <a:lstStyle/>
            <a:p>
              <a:endParaRPr/>
            </a:p>
          </p:txBody>
        </p:sp>
        <p:sp>
          <p:nvSpPr>
            <p:cNvPr id="67" name="Rectangle">
              <a:extLst>
                <a:ext uri="{FF2B5EF4-FFF2-40B4-BE49-F238E27FC236}">
                  <a16:creationId xmlns:a16="http://schemas.microsoft.com/office/drawing/2014/main" id="{8500AE5A-22A4-46B2-98C6-A8990EFF3AB8}"/>
                </a:ext>
              </a:extLst>
            </p:cNvPr>
            <p:cNvSpPr/>
            <p:nvPr/>
          </p:nvSpPr>
          <p:spPr>
            <a:xfrm rot="1796682">
              <a:off x="1001933" y="555416"/>
              <a:ext cx="517234" cy="811040"/>
            </a:xfrm>
            <a:prstGeom prst="rect">
              <a:avLst/>
            </a:prstGeom>
            <a:solidFill>
              <a:srgbClr val="0097CC"/>
            </a:solidFill>
            <a:ln w="12700" cap="flat">
              <a:noFill/>
              <a:miter lim="400000"/>
            </a:ln>
            <a:effectLst/>
          </p:spPr>
          <p:txBody>
            <a:bodyPr wrap="square" lIns="45718" tIns="45718" rIns="45718" bIns="45718" numCol="1" anchor="ctr">
              <a:noAutofit/>
            </a:bodyPr>
            <a:lstStyle/>
            <a:p>
              <a:endParaRPr/>
            </a:p>
          </p:txBody>
        </p:sp>
      </p:grpSp>
      <p:grpSp>
        <p:nvGrpSpPr>
          <p:cNvPr id="68" name="Group">
            <a:extLst>
              <a:ext uri="{FF2B5EF4-FFF2-40B4-BE49-F238E27FC236}">
                <a16:creationId xmlns:a16="http://schemas.microsoft.com/office/drawing/2014/main" id="{F6DFCB52-E841-4BAE-9125-57D65D168726}"/>
              </a:ext>
            </a:extLst>
          </p:cNvPr>
          <p:cNvGrpSpPr/>
          <p:nvPr/>
        </p:nvGrpSpPr>
        <p:grpSpPr>
          <a:xfrm>
            <a:off x="5182778" y="2936002"/>
            <a:ext cx="1687065" cy="1441414"/>
            <a:chOff x="0" y="0"/>
            <a:chExt cx="1687063" cy="1441413"/>
          </a:xfrm>
        </p:grpSpPr>
        <p:sp>
          <p:nvSpPr>
            <p:cNvPr id="69" name="Rectangle">
              <a:extLst>
                <a:ext uri="{FF2B5EF4-FFF2-40B4-BE49-F238E27FC236}">
                  <a16:creationId xmlns:a16="http://schemas.microsoft.com/office/drawing/2014/main" id="{DFA73976-1C97-4BA0-B028-A3B5A8EEEA7F}"/>
                </a:ext>
              </a:extLst>
            </p:cNvPr>
            <p:cNvSpPr/>
            <p:nvPr/>
          </p:nvSpPr>
          <p:spPr>
            <a:xfrm rot="1796682">
              <a:off x="167897" y="74957"/>
              <a:ext cx="517232" cy="811041"/>
            </a:xfrm>
            <a:prstGeom prst="rect">
              <a:avLst/>
            </a:prstGeom>
            <a:solidFill>
              <a:srgbClr val="54E5ED"/>
            </a:solidFill>
            <a:ln w="12700" cap="flat">
              <a:noFill/>
              <a:miter lim="400000"/>
            </a:ln>
            <a:effectLst/>
          </p:spPr>
          <p:txBody>
            <a:bodyPr wrap="square" lIns="45718" tIns="45718" rIns="45718" bIns="45718" numCol="1" anchor="ctr">
              <a:noAutofit/>
            </a:bodyPr>
            <a:lstStyle/>
            <a:p>
              <a:endParaRPr/>
            </a:p>
          </p:txBody>
        </p:sp>
        <p:sp>
          <p:nvSpPr>
            <p:cNvPr id="70" name="Rectangle">
              <a:extLst>
                <a:ext uri="{FF2B5EF4-FFF2-40B4-BE49-F238E27FC236}">
                  <a16:creationId xmlns:a16="http://schemas.microsoft.com/office/drawing/2014/main" id="{2C151A17-3588-4175-B5AC-878F6DEA59D9}"/>
                </a:ext>
              </a:extLst>
            </p:cNvPr>
            <p:cNvSpPr/>
            <p:nvPr/>
          </p:nvSpPr>
          <p:spPr>
            <a:xfrm rot="1796682">
              <a:off x="603299" y="325777"/>
              <a:ext cx="517234" cy="811041"/>
            </a:xfrm>
            <a:prstGeom prst="rect">
              <a:avLst/>
            </a:prstGeom>
            <a:solidFill>
              <a:srgbClr val="00D1DB"/>
            </a:solidFill>
            <a:ln w="12700" cap="flat">
              <a:noFill/>
              <a:miter lim="400000"/>
            </a:ln>
            <a:effectLst/>
          </p:spPr>
          <p:txBody>
            <a:bodyPr wrap="square" lIns="45718" tIns="45718" rIns="45718" bIns="45718" numCol="1" anchor="ctr">
              <a:noAutofit/>
            </a:bodyPr>
            <a:lstStyle/>
            <a:p>
              <a:endParaRPr/>
            </a:p>
          </p:txBody>
        </p:sp>
        <p:sp>
          <p:nvSpPr>
            <p:cNvPr id="71" name="Rectangle">
              <a:extLst>
                <a:ext uri="{FF2B5EF4-FFF2-40B4-BE49-F238E27FC236}">
                  <a16:creationId xmlns:a16="http://schemas.microsoft.com/office/drawing/2014/main" id="{C02A5CA9-015C-48FC-8CF7-5926B03C0F89}"/>
                </a:ext>
              </a:extLst>
            </p:cNvPr>
            <p:cNvSpPr/>
            <p:nvPr/>
          </p:nvSpPr>
          <p:spPr>
            <a:xfrm rot="1796682">
              <a:off x="1001933" y="555416"/>
              <a:ext cx="517234" cy="811040"/>
            </a:xfrm>
            <a:prstGeom prst="rect">
              <a:avLst/>
            </a:prstGeom>
            <a:solidFill>
              <a:srgbClr val="00C7D4"/>
            </a:solidFill>
            <a:ln w="12700" cap="flat">
              <a:noFill/>
              <a:miter lim="400000"/>
            </a:ln>
            <a:effectLst/>
          </p:spPr>
          <p:txBody>
            <a:bodyPr wrap="square" lIns="45718" tIns="45718" rIns="45718" bIns="45718" numCol="1" anchor="ctr">
              <a:noAutofit/>
            </a:bodyPr>
            <a:lstStyle/>
            <a:p>
              <a:endParaRPr/>
            </a:p>
          </p:txBody>
        </p:sp>
      </p:grpSp>
      <p:grpSp>
        <p:nvGrpSpPr>
          <p:cNvPr id="72" name="Group">
            <a:extLst>
              <a:ext uri="{FF2B5EF4-FFF2-40B4-BE49-F238E27FC236}">
                <a16:creationId xmlns:a16="http://schemas.microsoft.com/office/drawing/2014/main" id="{3AC333E7-C1F8-4CA8-B598-1220E120274E}"/>
              </a:ext>
            </a:extLst>
          </p:cNvPr>
          <p:cNvGrpSpPr/>
          <p:nvPr/>
        </p:nvGrpSpPr>
        <p:grpSpPr>
          <a:xfrm>
            <a:off x="5584678" y="2238337"/>
            <a:ext cx="1687063" cy="1441414"/>
            <a:chOff x="0" y="0"/>
            <a:chExt cx="1687062" cy="1441412"/>
          </a:xfrm>
        </p:grpSpPr>
        <p:sp>
          <p:nvSpPr>
            <p:cNvPr id="73" name="Rectangle">
              <a:extLst>
                <a:ext uri="{FF2B5EF4-FFF2-40B4-BE49-F238E27FC236}">
                  <a16:creationId xmlns:a16="http://schemas.microsoft.com/office/drawing/2014/main" id="{7F272AA6-4760-4C38-A998-F3A19429D042}"/>
                </a:ext>
              </a:extLst>
            </p:cNvPr>
            <p:cNvSpPr/>
            <p:nvPr/>
          </p:nvSpPr>
          <p:spPr>
            <a:xfrm rot="1796682">
              <a:off x="167897" y="74957"/>
              <a:ext cx="517232" cy="811039"/>
            </a:xfrm>
            <a:prstGeom prst="rect">
              <a:avLst/>
            </a:prstGeom>
            <a:solidFill>
              <a:srgbClr val="C12D5D"/>
            </a:solidFill>
            <a:ln w="12700" cap="flat">
              <a:noFill/>
              <a:miter lim="400000"/>
            </a:ln>
            <a:effectLst/>
          </p:spPr>
          <p:txBody>
            <a:bodyPr wrap="square" lIns="45718" tIns="45718" rIns="45718" bIns="45718" numCol="1" anchor="ctr">
              <a:noAutofit/>
            </a:bodyPr>
            <a:lstStyle/>
            <a:p>
              <a:endParaRPr/>
            </a:p>
          </p:txBody>
        </p:sp>
        <p:sp>
          <p:nvSpPr>
            <p:cNvPr id="74" name="Rectangle">
              <a:extLst>
                <a:ext uri="{FF2B5EF4-FFF2-40B4-BE49-F238E27FC236}">
                  <a16:creationId xmlns:a16="http://schemas.microsoft.com/office/drawing/2014/main" id="{56059545-1A2C-49D5-90A4-B7F17EA18F80}"/>
                </a:ext>
              </a:extLst>
            </p:cNvPr>
            <p:cNvSpPr/>
            <p:nvPr/>
          </p:nvSpPr>
          <p:spPr>
            <a:xfrm rot="1796682">
              <a:off x="603299" y="325777"/>
              <a:ext cx="517234" cy="811039"/>
            </a:xfrm>
            <a:prstGeom prst="rect">
              <a:avLst/>
            </a:prstGeom>
            <a:solidFill>
              <a:srgbClr val="A2083C"/>
            </a:solidFill>
            <a:ln w="12700" cap="flat">
              <a:noFill/>
              <a:miter lim="400000"/>
            </a:ln>
            <a:effectLst/>
          </p:spPr>
          <p:txBody>
            <a:bodyPr wrap="square" lIns="45718" tIns="45718" rIns="45718" bIns="45718" numCol="1" anchor="ctr">
              <a:noAutofit/>
            </a:bodyPr>
            <a:lstStyle/>
            <a:p>
              <a:endParaRPr/>
            </a:p>
          </p:txBody>
        </p:sp>
        <p:sp>
          <p:nvSpPr>
            <p:cNvPr id="75" name="Rectangle">
              <a:extLst>
                <a:ext uri="{FF2B5EF4-FFF2-40B4-BE49-F238E27FC236}">
                  <a16:creationId xmlns:a16="http://schemas.microsoft.com/office/drawing/2014/main" id="{27ECF874-B8AF-4617-8453-19B2F9FC693D}"/>
                </a:ext>
              </a:extLst>
            </p:cNvPr>
            <p:cNvSpPr/>
            <p:nvPr/>
          </p:nvSpPr>
          <p:spPr>
            <a:xfrm rot="1796682">
              <a:off x="1001933" y="555416"/>
              <a:ext cx="517233" cy="811039"/>
            </a:xfrm>
            <a:prstGeom prst="rect">
              <a:avLst/>
            </a:prstGeom>
            <a:solidFill>
              <a:srgbClr val="8D002A"/>
            </a:solidFill>
            <a:ln w="12700" cap="flat">
              <a:noFill/>
              <a:miter lim="400000"/>
            </a:ln>
            <a:effectLst/>
          </p:spPr>
          <p:txBody>
            <a:bodyPr wrap="square" lIns="45718" tIns="45718" rIns="45718" bIns="45718" numCol="1" anchor="ctr">
              <a:noAutofit/>
            </a:bodyPr>
            <a:lstStyle/>
            <a:p>
              <a:endParaRPr/>
            </a:p>
          </p:txBody>
        </p:sp>
      </p:grpSp>
      <p:grpSp>
        <p:nvGrpSpPr>
          <p:cNvPr id="76" name="Group">
            <a:extLst>
              <a:ext uri="{FF2B5EF4-FFF2-40B4-BE49-F238E27FC236}">
                <a16:creationId xmlns:a16="http://schemas.microsoft.com/office/drawing/2014/main" id="{997AD162-CC06-4B71-81E2-9740BD2C36B1}"/>
              </a:ext>
            </a:extLst>
          </p:cNvPr>
          <p:cNvGrpSpPr/>
          <p:nvPr/>
        </p:nvGrpSpPr>
        <p:grpSpPr>
          <a:xfrm>
            <a:off x="5988434" y="1537450"/>
            <a:ext cx="1687064" cy="1441414"/>
            <a:chOff x="0" y="0"/>
            <a:chExt cx="1687063" cy="1441413"/>
          </a:xfrm>
        </p:grpSpPr>
        <p:sp>
          <p:nvSpPr>
            <p:cNvPr id="77" name="Rectangle">
              <a:extLst>
                <a:ext uri="{FF2B5EF4-FFF2-40B4-BE49-F238E27FC236}">
                  <a16:creationId xmlns:a16="http://schemas.microsoft.com/office/drawing/2014/main" id="{4AEEFEAD-FE02-43D9-AE3B-1107EE7762D7}"/>
                </a:ext>
              </a:extLst>
            </p:cNvPr>
            <p:cNvSpPr/>
            <p:nvPr/>
          </p:nvSpPr>
          <p:spPr>
            <a:xfrm rot="1796682">
              <a:off x="167897" y="74957"/>
              <a:ext cx="517232" cy="811041"/>
            </a:xfrm>
            <a:prstGeom prst="rect">
              <a:avLst/>
            </a:prstGeom>
            <a:solidFill>
              <a:srgbClr val="FF6E7D"/>
            </a:solidFill>
            <a:ln w="12700" cap="flat">
              <a:noFill/>
              <a:miter lim="400000"/>
            </a:ln>
            <a:effectLst/>
          </p:spPr>
          <p:txBody>
            <a:bodyPr wrap="square" lIns="45718" tIns="45718" rIns="45718" bIns="45718" numCol="1" anchor="ctr">
              <a:noAutofit/>
            </a:bodyPr>
            <a:lstStyle/>
            <a:p>
              <a:endParaRPr/>
            </a:p>
          </p:txBody>
        </p:sp>
        <p:sp>
          <p:nvSpPr>
            <p:cNvPr id="78" name="Rectangle">
              <a:extLst>
                <a:ext uri="{FF2B5EF4-FFF2-40B4-BE49-F238E27FC236}">
                  <a16:creationId xmlns:a16="http://schemas.microsoft.com/office/drawing/2014/main" id="{1C41AC59-09A3-4802-8D1B-9E04DC96477E}"/>
                </a:ext>
              </a:extLst>
            </p:cNvPr>
            <p:cNvSpPr/>
            <p:nvPr/>
          </p:nvSpPr>
          <p:spPr>
            <a:xfrm rot="1796682">
              <a:off x="603299" y="325777"/>
              <a:ext cx="517234" cy="811041"/>
            </a:xfrm>
            <a:prstGeom prst="rect">
              <a:avLst/>
            </a:prstGeom>
            <a:solidFill>
              <a:srgbClr val="FE4553"/>
            </a:solidFill>
            <a:ln w="12700" cap="flat">
              <a:noFill/>
              <a:miter lim="400000"/>
            </a:ln>
            <a:effectLst/>
          </p:spPr>
          <p:txBody>
            <a:bodyPr wrap="square" lIns="45718" tIns="45718" rIns="45718" bIns="45718" numCol="1" anchor="ctr">
              <a:noAutofit/>
            </a:bodyPr>
            <a:lstStyle/>
            <a:p>
              <a:endParaRPr/>
            </a:p>
          </p:txBody>
        </p:sp>
        <p:sp>
          <p:nvSpPr>
            <p:cNvPr id="79" name="Rectangle">
              <a:extLst>
                <a:ext uri="{FF2B5EF4-FFF2-40B4-BE49-F238E27FC236}">
                  <a16:creationId xmlns:a16="http://schemas.microsoft.com/office/drawing/2014/main" id="{0C7B9AF7-D0CB-428A-A82F-AD3ACCA6D7A7}"/>
                </a:ext>
              </a:extLst>
            </p:cNvPr>
            <p:cNvSpPr/>
            <p:nvPr/>
          </p:nvSpPr>
          <p:spPr>
            <a:xfrm rot="1796682">
              <a:off x="1001933" y="555416"/>
              <a:ext cx="517234" cy="811040"/>
            </a:xfrm>
            <a:prstGeom prst="rect">
              <a:avLst/>
            </a:prstGeom>
            <a:solidFill>
              <a:srgbClr val="EE1F2E"/>
            </a:solidFill>
            <a:ln w="12700" cap="flat">
              <a:noFill/>
              <a:miter lim="400000"/>
            </a:ln>
            <a:effectLst/>
          </p:spPr>
          <p:txBody>
            <a:bodyPr wrap="square" lIns="45718" tIns="45718" rIns="45718" bIns="45718" numCol="1" anchor="ctr">
              <a:noAutofit/>
            </a:bodyPr>
            <a:lstStyle/>
            <a:p>
              <a:endParaRPr/>
            </a:p>
          </p:txBody>
        </p:sp>
      </p:grpSp>
      <p:grpSp>
        <p:nvGrpSpPr>
          <p:cNvPr id="80" name="Group">
            <a:extLst>
              <a:ext uri="{FF2B5EF4-FFF2-40B4-BE49-F238E27FC236}">
                <a16:creationId xmlns:a16="http://schemas.microsoft.com/office/drawing/2014/main" id="{2295FA77-8106-43A5-9095-2E77FD9D45A1}"/>
              </a:ext>
            </a:extLst>
          </p:cNvPr>
          <p:cNvGrpSpPr/>
          <p:nvPr/>
        </p:nvGrpSpPr>
        <p:grpSpPr>
          <a:xfrm>
            <a:off x="6390334" y="839785"/>
            <a:ext cx="1687065" cy="1441415"/>
            <a:chOff x="0" y="0"/>
            <a:chExt cx="1687063" cy="1441413"/>
          </a:xfrm>
        </p:grpSpPr>
        <p:sp>
          <p:nvSpPr>
            <p:cNvPr id="81" name="Rectangle">
              <a:extLst>
                <a:ext uri="{FF2B5EF4-FFF2-40B4-BE49-F238E27FC236}">
                  <a16:creationId xmlns:a16="http://schemas.microsoft.com/office/drawing/2014/main" id="{35533064-47DF-493D-B03B-DCE0999B2101}"/>
                </a:ext>
              </a:extLst>
            </p:cNvPr>
            <p:cNvSpPr/>
            <p:nvPr/>
          </p:nvSpPr>
          <p:spPr>
            <a:xfrm rot="1796682">
              <a:off x="167897" y="74957"/>
              <a:ext cx="517232" cy="811041"/>
            </a:xfrm>
            <a:prstGeom prst="rect">
              <a:avLst/>
            </a:prstGeom>
            <a:solidFill>
              <a:srgbClr val="FFCA00"/>
            </a:solidFill>
            <a:ln w="12700" cap="flat">
              <a:noFill/>
              <a:miter lim="400000"/>
            </a:ln>
            <a:effectLst/>
          </p:spPr>
          <p:txBody>
            <a:bodyPr wrap="square" lIns="45718" tIns="45718" rIns="45718" bIns="45718" numCol="1" anchor="ctr">
              <a:noAutofit/>
            </a:bodyPr>
            <a:lstStyle/>
            <a:p>
              <a:endParaRPr/>
            </a:p>
          </p:txBody>
        </p:sp>
        <p:sp>
          <p:nvSpPr>
            <p:cNvPr id="82" name="Rectangle">
              <a:extLst>
                <a:ext uri="{FF2B5EF4-FFF2-40B4-BE49-F238E27FC236}">
                  <a16:creationId xmlns:a16="http://schemas.microsoft.com/office/drawing/2014/main" id="{5E02B5A0-D438-4B0E-89B6-C9026851ADD9}"/>
                </a:ext>
              </a:extLst>
            </p:cNvPr>
            <p:cNvSpPr/>
            <p:nvPr/>
          </p:nvSpPr>
          <p:spPr>
            <a:xfrm rot="1796682">
              <a:off x="603299" y="325777"/>
              <a:ext cx="517234" cy="811041"/>
            </a:xfrm>
            <a:prstGeom prst="rect">
              <a:avLst/>
            </a:prstGeom>
            <a:solidFill>
              <a:srgbClr val="FFB000"/>
            </a:solidFill>
            <a:ln w="12700" cap="flat">
              <a:noFill/>
              <a:miter lim="400000"/>
            </a:ln>
            <a:effectLst/>
          </p:spPr>
          <p:txBody>
            <a:bodyPr wrap="square" lIns="45718" tIns="45718" rIns="45718" bIns="45718" numCol="1" anchor="ctr">
              <a:noAutofit/>
            </a:bodyPr>
            <a:lstStyle/>
            <a:p>
              <a:endParaRPr/>
            </a:p>
          </p:txBody>
        </p:sp>
        <p:sp>
          <p:nvSpPr>
            <p:cNvPr id="83" name="Rectangle">
              <a:extLst>
                <a:ext uri="{FF2B5EF4-FFF2-40B4-BE49-F238E27FC236}">
                  <a16:creationId xmlns:a16="http://schemas.microsoft.com/office/drawing/2014/main" id="{F923340F-4800-4069-894B-538EE3459297}"/>
                </a:ext>
              </a:extLst>
            </p:cNvPr>
            <p:cNvSpPr/>
            <p:nvPr/>
          </p:nvSpPr>
          <p:spPr>
            <a:xfrm rot="1796682">
              <a:off x="1001933" y="555416"/>
              <a:ext cx="517234" cy="811040"/>
            </a:xfrm>
            <a:prstGeom prst="rect">
              <a:avLst/>
            </a:prstGeom>
            <a:solidFill>
              <a:srgbClr val="FF9600"/>
            </a:solidFill>
            <a:ln w="12700" cap="flat">
              <a:noFill/>
              <a:miter lim="400000"/>
            </a:ln>
            <a:effectLst/>
          </p:spPr>
          <p:txBody>
            <a:bodyPr wrap="square" lIns="45718" tIns="45718" rIns="45718" bIns="45718" numCol="1" anchor="ctr">
              <a:noAutofit/>
            </a:bodyPr>
            <a:lstStyle/>
            <a:p>
              <a:endParaRPr/>
            </a:p>
          </p:txBody>
        </p:sp>
      </p:grpSp>
      <p:grpSp>
        <p:nvGrpSpPr>
          <p:cNvPr id="84" name="Group">
            <a:extLst>
              <a:ext uri="{FF2B5EF4-FFF2-40B4-BE49-F238E27FC236}">
                <a16:creationId xmlns:a16="http://schemas.microsoft.com/office/drawing/2014/main" id="{DABD22DD-F1B7-45F5-A91E-CAC4EBC7AA21}"/>
              </a:ext>
            </a:extLst>
          </p:cNvPr>
          <p:cNvGrpSpPr/>
          <p:nvPr/>
        </p:nvGrpSpPr>
        <p:grpSpPr>
          <a:xfrm>
            <a:off x="6792232" y="211180"/>
            <a:ext cx="1647493" cy="1372353"/>
            <a:chOff x="0" y="0"/>
            <a:chExt cx="1647491" cy="1372351"/>
          </a:xfrm>
        </p:grpSpPr>
        <p:grpSp>
          <p:nvGrpSpPr>
            <p:cNvPr id="85" name="Group">
              <a:extLst>
                <a:ext uri="{FF2B5EF4-FFF2-40B4-BE49-F238E27FC236}">
                  <a16:creationId xmlns:a16="http://schemas.microsoft.com/office/drawing/2014/main" id="{64D69CA1-24D3-40DA-AABD-359B7A45508F}"/>
                </a:ext>
              </a:extLst>
            </p:cNvPr>
            <p:cNvGrpSpPr/>
            <p:nvPr/>
          </p:nvGrpSpPr>
          <p:grpSpPr>
            <a:xfrm>
              <a:off x="70051" y="-1"/>
              <a:ext cx="1577441" cy="1250387"/>
              <a:chOff x="0" y="0"/>
              <a:chExt cx="1577439" cy="1250385"/>
            </a:xfrm>
          </p:grpSpPr>
          <p:sp>
            <p:nvSpPr>
              <p:cNvPr id="87" name="Shape">
                <a:extLst>
                  <a:ext uri="{FF2B5EF4-FFF2-40B4-BE49-F238E27FC236}">
                    <a16:creationId xmlns:a16="http://schemas.microsoft.com/office/drawing/2014/main" id="{AB34E7F8-FBEF-48A3-BDDC-BC4D70639CC5}"/>
                  </a:ext>
                </a:extLst>
              </p:cNvPr>
              <p:cNvSpPr/>
              <p:nvPr/>
            </p:nvSpPr>
            <p:spPr>
              <a:xfrm rot="1796682">
                <a:off x="112770" y="89700"/>
                <a:ext cx="517235" cy="590165"/>
              </a:xfrm>
              <a:custGeom>
                <a:avLst/>
                <a:gdLst/>
                <a:ahLst/>
                <a:cxnLst>
                  <a:cxn ang="0">
                    <a:pos x="wd2" y="hd2"/>
                  </a:cxn>
                  <a:cxn ang="5400000">
                    <a:pos x="wd2" y="hd2"/>
                  </a:cxn>
                  <a:cxn ang="10800000">
                    <a:pos x="wd2" y="hd2"/>
                  </a:cxn>
                  <a:cxn ang="16200000">
                    <a:pos x="wd2" y="hd2"/>
                  </a:cxn>
                </a:cxnLst>
                <a:rect l="0" t="0" r="r" b="b"/>
                <a:pathLst>
                  <a:path w="21600" h="21600" extrusionOk="0">
                    <a:moveTo>
                      <a:pt x="2810" y="1582"/>
                    </a:moveTo>
                    <a:cubicBezTo>
                      <a:pt x="4225" y="584"/>
                      <a:pt x="5978" y="27"/>
                      <a:pt x="7794" y="0"/>
                    </a:cubicBezTo>
                    <a:lnTo>
                      <a:pt x="21600" y="87"/>
                    </a:lnTo>
                    <a:lnTo>
                      <a:pt x="21600" y="21600"/>
                    </a:lnTo>
                    <a:lnTo>
                      <a:pt x="0" y="21600"/>
                    </a:lnTo>
                    <a:lnTo>
                      <a:pt x="0" y="5465"/>
                    </a:lnTo>
                    <a:cubicBezTo>
                      <a:pt x="423" y="3935"/>
                      <a:pt x="1411" y="2570"/>
                      <a:pt x="2810" y="1582"/>
                    </a:cubicBezTo>
                    <a:close/>
                  </a:path>
                </a:pathLst>
              </a:custGeom>
              <a:solidFill>
                <a:srgbClr val="65666A"/>
              </a:solidFill>
              <a:ln w="12700" cap="flat">
                <a:noFill/>
                <a:miter lim="400000"/>
              </a:ln>
              <a:effectLst/>
            </p:spPr>
            <p:txBody>
              <a:bodyPr wrap="square" lIns="45718" tIns="45718" rIns="45718" bIns="45718" numCol="1" anchor="ctr">
                <a:noAutofit/>
              </a:bodyPr>
              <a:lstStyle/>
              <a:p>
                <a:endParaRPr/>
              </a:p>
            </p:txBody>
          </p:sp>
          <p:sp>
            <p:nvSpPr>
              <p:cNvPr id="88" name="Rectangle">
                <a:extLst>
                  <a:ext uri="{FF2B5EF4-FFF2-40B4-BE49-F238E27FC236}">
                    <a16:creationId xmlns:a16="http://schemas.microsoft.com/office/drawing/2014/main" id="{325AA7AE-77B0-4D50-9BCC-0E63815FF726}"/>
                  </a:ext>
                </a:extLst>
              </p:cNvPr>
              <p:cNvSpPr/>
              <p:nvPr/>
            </p:nvSpPr>
            <p:spPr>
              <a:xfrm rot="1796682">
                <a:off x="547369" y="342495"/>
                <a:ext cx="517235" cy="589011"/>
              </a:xfrm>
              <a:prstGeom prst="rect">
                <a:avLst/>
              </a:prstGeom>
              <a:solidFill>
                <a:srgbClr val="444444"/>
              </a:solidFill>
              <a:ln w="12700" cap="flat">
                <a:noFill/>
                <a:miter lim="400000"/>
              </a:ln>
              <a:effectLst/>
            </p:spPr>
            <p:txBody>
              <a:bodyPr wrap="square" lIns="45718" tIns="45718" rIns="45718" bIns="45718" numCol="1" anchor="ctr">
                <a:noAutofit/>
              </a:bodyPr>
              <a:lstStyle/>
              <a:p>
                <a:endParaRPr/>
              </a:p>
            </p:txBody>
          </p:sp>
          <p:sp>
            <p:nvSpPr>
              <p:cNvPr id="89" name="Shape">
                <a:extLst>
                  <a:ext uri="{FF2B5EF4-FFF2-40B4-BE49-F238E27FC236}">
                    <a16:creationId xmlns:a16="http://schemas.microsoft.com/office/drawing/2014/main" id="{7A385922-D928-4406-A17F-CEDA574E3805}"/>
                  </a:ext>
                </a:extLst>
              </p:cNvPr>
              <p:cNvSpPr/>
              <p:nvPr/>
            </p:nvSpPr>
            <p:spPr>
              <a:xfrm rot="1796682" flipH="1">
                <a:off x="947435" y="570521"/>
                <a:ext cx="517234" cy="590164"/>
              </a:xfrm>
              <a:custGeom>
                <a:avLst/>
                <a:gdLst/>
                <a:ahLst/>
                <a:cxnLst>
                  <a:cxn ang="0">
                    <a:pos x="wd2" y="hd2"/>
                  </a:cxn>
                  <a:cxn ang="5400000">
                    <a:pos x="wd2" y="hd2"/>
                  </a:cxn>
                  <a:cxn ang="10800000">
                    <a:pos x="wd2" y="hd2"/>
                  </a:cxn>
                  <a:cxn ang="16200000">
                    <a:pos x="wd2" y="hd2"/>
                  </a:cxn>
                </a:cxnLst>
                <a:rect l="0" t="0" r="r" b="b"/>
                <a:pathLst>
                  <a:path w="21600" h="21600" extrusionOk="0">
                    <a:moveTo>
                      <a:pt x="2810" y="1582"/>
                    </a:moveTo>
                    <a:cubicBezTo>
                      <a:pt x="4225" y="584"/>
                      <a:pt x="5978" y="27"/>
                      <a:pt x="7794" y="0"/>
                    </a:cubicBezTo>
                    <a:lnTo>
                      <a:pt x="21600" y="87"/>
                    </a:lnTo>
                    <a:lnTo>
                      <a:pt x="21600" y="21600"/>
                    </a:lnTo>
                    <a:lnTo>
                      <a:pt x="0" y="21600"/>
                    </a:lnTo>
                    <a:lnTo>
                      <a:pt x="0" y="5465"/>
                    </a:lnTo>
                    <a:cubicBezTo>
                      <a:pt x="423" y="3935"/>
                      <a:pt x="1411" y="2570"/>
                      <a:pt x="2810" y="1582"/>
                    </a:cubicBezTo>
                    <a:close/>
                  </a:path>
                </a:pathLst>
              </a:custGeom>
              <a:solidFill>
                <a:srgbClr val="2B2B2B"/>
              </a:solidFill>
              <a:ln w="12700" cap="flat">
                <a:noFill/>
                <a:miter lim="400000"/>
              </a:ln>
              <a:effectLst/>
            </p:spPr>
            <p:txBody>
              <a:bodyPr wrap="square" lIns="45718" tIns="45718" rIns="45718" bIns="45718" numCol="1" anchor="ctr">
                <a:noAutofit/>
              </a:bodyPr>
              <a:lstStyle/>
              <a:p>
                <a:endParaRPr/>
              </a:p>
            </p:txBody>
          </p:sp>
        </p:grpSp>
        <p:sp>
          <p:nvSpPr>
            <p:cNvPr id="86" name="Rectangle">
              <a:extLst>
                <a:ext uri="{FF2B5EF4-FFF2-40B4-BE49-F238E27FC236}">
                  <a16:creationId xmlns:a16="http://schemas.microsoft.com/office/drawing/2014/main" id="{7AAA6C5B-30E0-49F3-96EF-621889463001}"/>
                </a:ext>
              </a:extLst>
            </p:cNvPr>
            <p:cNvSpPr/>
            <p:nvPr/>
          </p:nvSpPr>
          <p:spPr>
            <a:xfrm rot="1796682">
              <a:off x="-57323" y="848051"/>
              <a:ext cx="1479760" cy="166063"/>
            </a:xfrm>
            <a:prstGeom prst="rect">
              <a:avLst/>
            </a:prstGeom>
            <a:solidFill>
              <a:srgbClr val="DDDDDD"/>
            </a:solidFill>
            <a:ln w="12700" cap="flat">
              <a:noFill/>
              <a:miter lim="400000"/>
            </a:ln>
            <a:effectLst/>
          </p:spPr>
          <p:txBody>
            <a:bodyPr wrap="square" lIns="45718" tIns="45718" rIns="45718" bIns="45718" numCol="1" anchor="ctr">
              <a:noAutofit/>
            </a:bodyPr>
            <a:lstStyle/>
            <a:p>
              <a:endParaRPr/>
            </a:p>
          </p:txBody>
        </p:sp>
      </p:grpSp>
      <p:pic>
        <p:nvPicPr>
          <p:cNvPr id="90" name="TinyPPT_8.png" descr="TinyPPT_8.png">
            <a:extLst>
              <a:ext uri="{FF2B5EF4-FFF2-40B4-BE49-F238E27FC236}">
                <a16:creationId xmlns:a16="http://schemas.microsoft.com/office/drawing/2014/main" id="{4DAC3B9F-4F86-4F1F-B050-06B1DCAFCA0A}"/>
              </a:ext>
            </a:extLst>
          </p:cNvPr>
          <p:cNvPicPr>
            <a:picLocks/>
          </p:cNvPicPr>
          <p:nvPr/>
        </p:nvPicPr>
        <p:blipFill>
          <a:blip r:embed="rId4">
            <a:alphaModFix amt="85611"/>
          </a:blip>
          <a:srcRect/>
          <a:stretch>
            <a:fillRect/>
          </a:stretch>
        </p:blipFill>
        <p:spPr>
          <a:xfrm>
            <a:off x="3149529" y="6207007"/>
            <a:ext cx="2855553" cy="168382"/>
          </a:xfrm>
          <a:prstGeom prst="rect">
            <a:avLst/>
          </a:prstGeom>
          <a:ln w="12700">
            <a:miter lim="400000"/>
          </a:ln>
        </p:spPr>
      </p:pic>
      <p:sp>
        <p:nvSpPr>
          <p:cNvPr id="91" name="TextBox 52">
            <a:extLst>
              <a:ext uri="{FF2B5EF4-FFF2-40B4-BE49-F238E27FC236}">
                <a16:creationId xmlns:a16="http://schemas.microsoft.com/office/drawing/2014/main" id="{8825C124-3280-4DF7-8526-BB8C4D95A138}"/>
              </a:ext>
            </a:extLst>
          </p:cNvPr>
          <p:cNvSpPr txBox="1"/>
          <p:nvPr/>
        </p:nvSpPr>
        <p:spPr>
          <a:xfrm>
            <a:off x="6687238" y="5425988"/>
            <a:ext cx="538542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r>
              <a:rPr lang="fr-FR" sz="2000" b="1" dirty="0">
                <a:solidFill>
                  <a:schemeClr val="tx1"/>
                </a:solidFill>
                <a:latin typeface="Averia" panose="02000603000000000004" pitchFamily="2" charset="0"/>
              </a:rPr>
              <a:t>Un espace construction avec des LEGOS et des Kaplas, un espace jeux symboliques (cuisine)</a:t>
            </a:r>
            <a:endParaRPr sz="2000" b="1" dirty="0">
              <a:solidFill>
                <a:schemeClr val="tx1"/>
              </a:solidFill>
              <a:latin typeface="Averia" panose="02000603000000000004" pitchFamily="2" charset="0"/>
            </a:endParaRPr>
          </a:p>
        </p:txBody>
      </p:sp>
      <p:sp>
        <p:nvSpPr>
          <p:cNvPr id="96" name="Line">
            <a:extLst>
              <a:ext uri="{FF2B5EF4-FFF2-40B4-BE49-F238E27FC236}">
                <a16:creationId xmlns:a16="http://schemas.microsoft.com/office/drawing/2014/main" id="{A8D584B6-C5AD-4493-A226-83909089EA58}"/>
              </a:ext>
            </a:extLst>
          </p:cNvPr>
          <p:cNvSpPr/>
          <p:nvPr/>
        </p:nvSpPr>
        <p:spPr>
          <a:xfrm>
            <a:off x="7431039" y="2691249"/>
            <a:ext cx="1948940" cy="3492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784" y="21600"/>
                </a:lnTo>
                <a:lnTo>
                  <a:pt x="0" y="0"/>
                </a:lnTo>
              </a:path>
            </a:pathLst>
          </a:custGeom>
          <a:ln w="12700">
            <a:solidFill>
              <a:srgbClr val="BD433E"/>
            </a:solidFill>
            <a:custDash>
              <a:ds d="200000" sp="200000"/>
            </a:custDash>
            <a:miter lim="400000"/>
            <a:headEnd type="oval"/>
          </a:ln>
        </p:spPr>
        <p:txBody>
          <a:bodyPr lIns="45718" tIns="45718" rIns="45718" bIns="45718"/>
          <a:lstStyle/>
          <a:p>
            <a:endParaRPr/>
          </a:p>
        </p:txBody>
      </p:sp>
      <p:sp>
        <p:nvSpPr>
          <p:cNvPr id="97" name="Line">
            <a:extLst>
              <a:ext uri="{FF2B5EF4-FFF2-40B4-BE49-F238E27FC236}">
                <a16:creationId xmlns:a16="http://schemas.microsoft.com/office/drawing/2014/main" id="{C1D53D24-111C-4075-94F9-99DA1CFA1D54}"/>
              </a:ext>
            </a:extLst>
          </p:cNvPr>
          <p:cNvSpPr/>
          <p:nvPr/>
        </p:nvSpPr>
        <p:spPr>
          <a:xfrm>
            <a:off x="6611445" y="4124788"/>
            <a:ext cx="4093067" cy="3492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784" y="21600"/>
                </a:lnTo>
                <a:lnTo>
                  <a:pt x="0" y="0"/>
                </a:lnTo>
              </a:path>
            </a:pathLst>
          </a:custGeom>
          <a:ln w="12700">
            <a:solidFill>
              <a:srgbClr val="59C4D2"/>
            </a:solidFill>
            <a:custDash>
              <a:ds d="200000" sp="200000"/>
            </a:custDash>
            <a:miter lim="400000"/>
            <a:headEnd type="oval"/>
          </a:ln>
        </p:spPr>
        <p:txBody>
          <a:bodyPr lIns="45718" tIns="45718" rIns="45718" bIns="45718"/>
          <a:lstStyle/>
          <a:p>
            <a:endParaRPr/>
          </a:p>
        </p:txBody>
      </p:sp>
      <p:sp>
        <p:nvSpPr>
          <p:cNvPr id="98" name="Line">
            <a:extLst>
              <a:ext uri="{FF2B5EF4-FFF2-40B4-BE49-F238E27FC236}">
                <a16:creationId xmlns:a16="http://schemas.microsoft.com/office/drawing/2014/main" id="{0B529829-8F7B-4F31-B194-F20A3D2D5FE4}"/>
              </a:ext>
            </a:extLst>
          </p:cNvPr>
          <p:cNvSpPr/>
          <p:nvPr/>
        </p:nvSpPr>
        <p:spPr>
          <a:xfrm>
            <a:off x="5824949" y="5498376"/>
            <a:ext cx="3871451" cy="3492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784" y="21600"/>
                </a:lnTo>
                <a:lnTo>
                  <a:pt x="0" y="0"/>
                </a:lnTo>
              </a:path>
            </a:pathLst>
          </a:custGeom>
          <a:ln w="12700">
            <a:solidFill>
              <a:srgbClr val="204E7F"/>
            </a:solidFill>
            <a:custDash>
              <a:ds d="200000" sp="200000"/>
            </a:custDash>
            <a:miter lim="400000"/>
            <a:headEnd type="oval"/>
          </a:ln>
        </p:spPr>
        <p:txBody>
          <a:bodyPr lIns="45718" tIns="45718" rIns="45718" bIns="45718"/>
          <a:lstStyle/>
          <a:p>
            <a:endParaRPr/>
          </a:p>
        </p:txBody>
      </p:sp>
      <p:sp>
        <p:nvSpPr>
          <p:cNvPr id="99" name="Line">
            <a:extLst>
              <a:ext uri="{FF2B5EF4-FFF2-40B4-BE49-F238E27FC236}">
                <a16:creationId xmlns:a16="http://schemas.microsoft.com/office/drawing/2014/main" id="{5C9048F4-30B8-4890-BB54-CF22DC453141}"/>
              </a:ext>
            </a:extLst>
          </p:cNvPr>
          <p:cNvSpPr/>
          <p:nvPr/>
        </p:nvSpPr>
        <p:spPr>
          <a:xfrm>
            <a:off x="1055442" y="2710510"/>
            <a:ext cx="4597604" cy="25490"/>
          </a:xfrm>
          <a:prstGeom prst="line">
            <a:avLst/>
          </a:prstGeom>
          <a:ln w="12700">
            <a:solidFill>
              <a:srgbClr val="B13B5D"/>
            </a:solidFill>
            <a:custDash>
              <a:ds d="200000" sp="200000"/>
            </a:custDash>
            <a:miter lim="400000"/>
            <a:headEnd type="oval"/>
          </a:ln>
        </p:spPr>
        <p:txBody>
          <a:bodyPr lIns="45718" tIns="45718" rIns="45718" bIns="45718"/>
          <a:lstStyle/>
          <a:p>
            <a:endParaRPr/>
          </a:p>
        </p:txBody>
      </p:sp>
      <p:sp>
        <p:nvSpPr>
          <p:cNvPr id="100" name="Line">
            <a:extLst>
              <a:ext uri="{FF2B5EF4-FFF2-40B4-BE49-F238E27FC236}">
                <a16:creationId xmlns:a16="http://schemas.microsoft.com/office/drawing/2014/main" id="{2F32E631-EDD4-4665-845E-FB5FAE1D7C46}"/>
              </a:ext>
            </a:extLst>
          </p:cNvPr>
          <p:cNvSpPr/>
          <p:nvPr/>
        </p:nvSpPr>
        <p:spPr>
          <a:xfrm>
            <a:off x="3444966" y="4226454"/>
            <a:ext cx="1383107" cy="14439"/>
          </a:xfrm>
          <a:prstGeom prst="line">
            <a:avLst/>
          </a:prstGeom>
          <a:ln w="12700">
            <a:solidFill>
              <a:srgbClr val="5CC9EF"/>
            </a:solidFill>
            <a:custDash>
              <a:ds d="200000" sp="200000"/>
            </a:custDash>
            <a:miter lim="400000"/>
            <a:headEnd type="oval"/>
          </a:ln>
        </p:spPr>
        <p:txBody>
          <a:bodyPr lIns="45718" tIns="45718" rIns="45718" bIns="45718"/>
          <a:lstStyle/>
          <a:p>
            <a:endParaRPr/>
          </a:p>
        </p:txBody>
      </p:sp>
      <p:sp>
        <p:nvSpPr>
          <p:cNvPr id="102" name="Line">
            <a:extLst>
              <a:ext uri="{FF2B5EF4-FFF2-40B4-BE49-F238E27FC236}">
                <a16:creationId xmlns:a16="http://schemas.microsoft.com/office/drawing/2014/main" id="{183ECA79-CEA2-4173-8F39-2BB9198B7DE9}"/>
              </a:ext>
            </a:extLst>
          </p:cNvPr>
          <p:cNvSpPr/>
          <p:nvPr/>
        </p:nvSpPr>
        <p:spPr>
          <a:xfrm flipV="1">
            <a:off x="1082721" y="1311287"/>
            <a:ext cx="5373319" cy="29481"/>
          </a:xfrm>
          <a:prstGeom prst="line">
            <a:avLst/>
          </a:prstGeom>
          <a:ln w="12700">
            <a:solidFill>
              <a:srgbClr val="F09B38"/>
            </a:solidFill>
            <a:custDash>
              <a:ds d="200000" sp="200000"/>
            </a:custDash>
            <a:miter lim="400000"/>
            <a:headEnd type="oval"/>
          </a:ln>
        </p:spPr>
        <p:txBody>
          <a:bodyPr lIns="45718" tIns="45718" rIns="45718" bIns="45718"/>
          <a:lstStyle/>
          <a:p>
            <a:endParaRPr/>
          </a:p>
        </p:txBody>
      </p:sp>
      <p:sp>
        <p:nvSpPr>
          <p:cNvPr id="103" name="TextBox 34">
            <a:extLst>
              <a:ext uri="{FF2B5EF4-FFF2-40B4-BE49-F238E27FC236}">
                <a16:creationId xmlns:a16="http://schemas.microsoft.com/office/drawing/2014/main" id="{797D2B41-3768-4CD9-8EAB-A4DA9B96D83E}"/>
              </a:ext>
            </a:extLst>
          </p:cNvPr>
          <p:cNvSpPr txBox="1"/>
          <p:nvPr/>
        </p:nvSpPr>
        <p:spPr>
          <a:xfrm rot="1637734">
            <a:off x="4784213" y="4709015"/>
            <a:ext cx="872883"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01</a:t>
            </a:r>
          </a:p>
        </p:txBody>
      </p:sp>
      <p:sp>
        <p:nvSpPr>
          <p:cNvPr id="104" name="TextBox 34">
            <a:extLst>
              <a:ext uri="{FF2B5EF4-FFF2-40B4-BE49-F238E27FC236}">
                <a16:creationId xmlns:a16="http://schemas.microsoft.com/office/drawing/2014/main" id="{B27AA9BE-E282-405E-A334-162C2B5D3DA7}"/>
              </a:ext>
            </a:extLst>
          </p:cNvPr>
          <p:cNvSpPr txBox="1"/>
          <p:nvPr/>
        </p:nvSpPr>
        <p:spPr>
          <a:xfrm rot="1637734">
            <a:off x="5168229" y="4036162"/>
            <a:ext cx="872884"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02</a:t>
            </a:r>
          </a:p>
        </p:txBody>
      </p:sp>
      <p:sp>
        <p:nvSpPr>
          <p:cNvPr id="105" name="TextBox 34">
            <a:extLst>
              <a:ext uri="{FF2B5EF4-FFF2-40B4-BE49-F238E27FC236}">
                <a16:creationId xmlns:a16="http://schemas.microsoft.com/office/drawing/2014/main" id="{49499F2C-ECFC-44ED-92D3-B43808C02DA3}"/>
              </a:ext>
            </a:extLst>
          </p:cNvPr>
          <p:cNvSpPr txBox="1"/>
          <p:nvPr/>
        </p:nvSpPr>
        <p:spPr>
          <a:xfrm rot="1637734">
            <a:off x="5577169" y="3317287"/>
            <a:ext cx="872884"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03</a:t>
            </a:r>
          </a:p>
        </p:txBody>
      </p:sp>
      <p:sp>
        <p:nvSpPr>
          <p:cNvPr id="106" name="TextBox 34">
            <a:extLst>
              <a:ext uri="{FF2B5EF4-FFF2-40B4-BE49-F238E27FC236}">
                <a16:creationId xmlns:a16="http://schemas.microsoft.com/office/drawing/2014/main" id="{9844A39D-7847-46A1-A4B2-77937BE5E9B2}"/>
              </a:ext>
            </a:extLst>
          </p:cNvPr>
          <p:cNvSpPr txBox="1"/>
          <p:nvPr/>
        </p:nvSpPr>
        <p:spPr>
          <a:xfrm rot="1637734">
            <a:off x="5976024" y="2626243"/>
            <a:ext cx="872884"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04</a:t>
            </a:r>
          </a:p>
        </p:txBody>
      </p:sp>
      <p:sp>
        <p:nvSpPr>
          <p:cNvPr id="107" name="TextBox 34">
            <a:extLst>
              <a:ext uri="{FF2B5EF4-FFF2-40B4-BE49-F238E27FC236}">
                <a16:creationId xmlns:a16="http://schemas.microsoft.com/office/drawing/2014/main" id="{1BFC0438-98FA-4F05-90D9-37FF0FB6E220}"/>
              </a:ext>
            </a:extLst>
          </p:cNvPr>
          <p:cNvSpPr txBox="1"/>
          <p:nvPr/>
        </p:nvSpPr>
        <p:spPr>
          <a:xfrm rot="1637734">
            <a:off x="6395524" y="1895048"/>
            <a:ext cx="872884"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05</a:t>
            </a:r>
          </a:p>
        </p:txBody>
      </p:sp>
      <p:sp>
        <p:nvSpPr>
          <p:cNvPr id="108" name="TextBox 34">
            <a:extLst>
              <a:ext uri="{FF2B5EF4-FFF2-40B4-BE49-F238E27FC236}">
                <a16:creationId xmlns:a16="http://schemas.microsoft.com/office/drawing/2014/main" id="{8F134578-066B-4398-953A-E513D85CD25F}"/>
              </a:ext>
            </a:extLst>
          </p:cNvPr>
          <p:cNvSpPr txBox="1"/>
          <p:nvPr/>
        </p:nvSpPr>
        <p:spPr>
          <a:xfrm rot="1637734">
            <a:off x="6797424" y="1214246"/>
            <a:ext cx="872884" cy="692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900">
                <a:latin typeface="Arial Rounded MT Bold"/>
                <a:ea typeface="Arial Rounded MT Bold"/>
                <a:cs typeface="Arial Rounded MT Bold"/>
                <a:sym typeface="Arial Rounded MT Bold"/>
              </a:defRPr>
            </a:lvl1pPr>
          </a:lstStyle>
          <a:p>
            <a:r>
              <a:rPr dirty="0">
                <a:latin typeface="Acme" panose="02000706050000020004" pitchFamily="2" charset="0"/>
              </a:rPr>
              <a:t>06</a:t>
            </a:r>
          </a:p>
        </p:txBody>
      </p:sp>
      <p:sp>
        <p:nvSpPr>
          <p:cNvPr id="109" name="TextBox 52">
            <a:extLst>
              <a:ext uri="{FF2B5EF4-FFF2-40B4-BE49-F238E27FC236}">
                <a16:creationId xmlns:a16="http://schemas.microsoft.com/office/drawing/2014/main" id="{2C61A28E-8FCE-4A2E-BB50-0B002A4AF8EE}"/>
              </a:ext>
            </a:extLst>
          </p:cNvPr>
          <p:cNvSpPr txBox="1"/>
          <p:nvPr/>
        </p:nvSpPr>
        <p:spPr>
          <a:xfrm>
            <a:off x="2039110" y="3797247"/>
            <a:ext cx="3196163"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r>
              <a:rPr lang="fr-FR" sz="2000" b="1" dirty="0">
                <a:solidFill>
                  <a:schemeClr val="tx1"/>
                </a:solidFill>
                <a:latin typeface="Averia" panose="02000603000000000004" pitchFamily="2" charset="0"/>
              </a:rPr>
              <a:t>Au 1</a:t>
            </a:r>
            <a:r>
              <a:rPr lang="fr-FR" sz="2000" b="1" baseline="30000" dirty="0">
                <a:solidFill>
                  <a:schemeClr val="tx1"/>
                </a:solidFill>
                <a:latin typeface="Averia" panose="02000603000000000004" pitchFamily="2" charset="0"/>
              </a:rPr>
              <a:t>er</a:t>
            </a:r>
            <a:r>
              <a:rPr lang="fr-FR" sz="2000" b="1" dirty="0">
                <a:solidFill>
                  <a:schemeClr val="tx1"/>
                </a:solidFill>
                <a:latin typeface="Averia" panose="02000603000000000004" pitchFamily="2" charset="0"/>
              </a:rPr>
              <a:t> étage de l’école</a:t>
            </a:r>
            <a:endParaRPr sz="2000" b="1" dirty="0">
              <a:solidFill>
                <a:schemeClr val="tx1"/>
              </a:solidFill>
              <a:latin typeface="Averia" panose="02000603000000000004" pitchFamily="2" charset="0"/>
            </a:endParaRPr>
          </a:p>
        </p:txBody>
      </p:sp>
      <p:sp>
        <p:nvSpPr>
          <p:cNvPr id="110" name="TextBox 52">
            <a:extLst>
              <a:ext uri="{FF2B5EF4-FFF2-40B4-BE49-F238E27FC236}">
                <a16:creationId xmlns:a16="http://schemas.microsoft.com/office/drawing/2014/main" id="{257B0035-7DF9-40D8-A7A3-024CA24DB477}"/>
              </a:ext>
            </a:extLst>
          </p:cNvPr>
          <p:cNvSpPr txBox="1"/>
          <p:nvPr/>
        </p:nvSpPr>
        <p:spPr>
          <a:xfrm>
            <a:off x="7474790" y="4089068"/>
            <a:ext cx="389643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r>
              <a:rPr lang="fr-FR" sz="2000" b="1" dirty="0">
                <a:solidFill>
                  <a:schemeClr val="tx1"/>
                </a:solidFill>
                <a:latin typeface="Averia" panose="02000603000000000004" pitchFamily="2" charset="0"/>
              </a:rPr>
              <a:t>250 jeux à disposition</a:t>
            </a:r>
            <a:endParaRPr sz="2000" b="1" dirty="0">
              <a:solidFill>
                <a:schemeClr val="tx1"/>
              </a:solidFill>
              <a:latin typeface="Averia" panose="02000603000000000004" pitchFamily="2" charset="0"/>
            </a:endParaRPr>
          </a:p>
        </p:txBody>
      </p:sp>
      <p:sp>
        <p:nvSpPr>
          <p:cNvPr id="111" name="TextBox 52">
            <a:extLst>
              <a:ext uri="{FF2B5EF4-FFF2-40B4-BE49-F238E27FC236}">
                <a16:creationId xmlns:a16="http://schemas.microsoft.com/office/drawing/2014/main" id="{86ECAB9E-3167-4EE1-9E9F-EB97B0D9BFB0}"/>
              </a:ext>
            </a:extLst>
          </p:cNvPr>
          <p:cNvSpPr txBox="1"/>
          <p:nvPr/>
        </p:nvSpPr>
        <p:spPr>
          <a:xfrm>
            <a:off x="119336" y="2365430"/>
            <a:ext cx="544632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pPr algn="just"/>
            <a:r>
              <a:rPr lang="fr-FR" sz="2000" b="1" dirty="0">
                <a:solidFill>
                  <a:schemeClr val="tx1"/>
                </a:solidFill>
                <a:latin typeface="Averia" panose="02000603000000000004" pitchFamily="2" charset="0"/>
              </a:rPr>
              <a:t>...ouvert les mardis de 17 h 00 à 18 h 00 à partir du 30 Septembre pour tous. </a:t>
            </a:r>
            <a:endParaRPr sz="2000" b="1" dirty="0">
              <a:solidFill>
                <a:schemeClr val="tx1"/>
              </a:solidFill>
              <a:latin typeface="Averia" panose="02000603000000000004" pitchFamily="2" charset="0"/>
            </a:endParaRPr>
          </a:p>
        </p:txBody>
      </p:sp>
      <p:sp>
        <p:nvSpPr>
          <p:cNvPr id="112" name="TextBox 52">
            <a:extLst>
              <a:ext uri="{FF2B5EF4-FFF2-40B4-BE49-F238E27FC236}">
                <a16:creationId xmlns:a16="http://schemas.microsoft.com/office/drawing/2014/main" id="{2FE3FD6D-0540-4108-A53D-D9B8B313599E}"/>
              </a:ext>
            </a:extLst>
          </p:cNvPr>
          <p:cNvSpPr txBox="1"/>
          <p:nvPr/>
        </p:nvSpPr>
        <p:spPr>
          <a:xfrm>
            <a:off x="7835390" y="2361074"/>
            <a:ext cx="4381937"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r>
              <a:rPr lang="fr-FR" sz="2000" b="1" dirty="0">
                <a:solidFill>
                  <a:schemeClr val="tx1"/>
                </a:solidFill>
                <a:latin typeface="Averia" panose="02000603000000000004" pitchFamily="2" charset="0"/>
              </a:rPr>
              <a:t>…Un lieu pour emprunter des jeux, un espace pour jouer avec les petits</a:t>
            </a:r>
            <a:endParaRPr sz="2000" b="1" dirty="0">
              <a:solidFill>
                <a:schemeClr val="tx1"/>
              </a:solidFill>
              <a:latin typeface="Averia" panose="02000603000000000004" pitchFamily="2" charset="0"/>
            </a:endParaRPr>
          </a:p>
        </p:txBody>
      </p:sp>
      <p:sp>
        <p:nvSpPr>
          <p:cNvPr id="113" name="TextBox 52">
            <a:extLst>
              <a:ext uri="{FF2B5EF4-FFF2-40B4-BE49-F238E27FC236}">
                <a16:creationId xmlns:a16="http://schemas.microsoft.com/office/drawing/2014/main" id="{D54EAB66-E69A-45BF-A56F-FD0379F17523}"/>
              </a:ext>
            </a:extLst>
          </p:cNvPr>
          <p:cNvSpPr txBox="1"/>
          <p:nvPr/>
        </p:nvSpPr>
        <p:spPr>
          <a:xfrm>
            <a:off x="1055441" y="936366"/>
            <a:ext cx="540224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100">
                <a:solidFill>
                  <a:srgbClr val="535353"/>
                </a:solidFill>
              </a:defRPr>
            </a:lvl1pPr>
          </a:lstStyle>
          <a:p>
            <a:r>
              <a:rPr lang="fr-FR" sz="2000" b="1" dirty="0">
                <a:solidFill>
                  <a:schemeClr val="tx1"/>
                </a:solidFill>
                <a:latin typeface="Averia" panose="02000603000000000004" pitchFamily="2" charset="0"/>
              </a:rPr>
              <a:t>… Un lieu </a:t>
            </a:r>
            <a:r>
              <a:rPr lang="fr-FR" sz="2000" b="1" dirty="0">
                <a:solidFill>
                  <a:srgbClr val="0070C0"/>
                </a:solidFill>
                <a:latin typeface="Averia" panose="02000603000000000004" pitchFamily="2" charset="0"/>
              </a:rPr>
              <a:t>gratuit</a:t>
            </a:r>
            <a:r>
              <a:rPr lang="fr-FR" sz="2000" b="1" dirty="0">
                <a:solidFill>
                  <a:schemeClr val="tx1"/>
                </a:solidFill>
                <a:latin typeface="Averia" panose="02000603000000000004" pitchFamily="2" charset="0"/>
              </a:rPr>
              <a:t> pour venir jouer en famille </a:t>
            </a:r>
            <a:endParaRPr sz="2000" b="1" dirty="0">
              <a:solidFill>
                <a:schemeClr val="tx1"/>
              </a:solidFill>
              <a:latin typeface="Averia" panose="02000603000000000004" pitchFamily="2" charset="0"/>
            </a:endParaRPr>
          </a:p>
        </p:txBody>
      </p:sp>
      <p:pic>
        <p:nvPicPr>
          <p:cNvPr id="3" name="Image 2">
            <a:extLst>
              <a:ext uri="{FF2B5EF4-FFF2-40B4-BE49-F238E27FC236}">
                <a16:creationId xmlns:a16="http://schemas.microsoft.com/office/drawing/2014/main" id="{C96BD941-C155-4C6E-A629-56A3B52BA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68" y="-27383"/>
            <a:ext cx="1304869" cy="978652"/>
          </a:xfrm>
          <a:prstGeom prst="rect">
            <a:avLst/>
          </a:prstGeom>
        </p:spPr>
      </p:pic>
      <p:pic>
        <p:nvPicPr>
          <p:cNvPr id="92" name="Image 91">
            <a:extLst>
              <a:ext uri="{FF2B5EF4-FFF2-40B4-BE49-F238E27FC236}">
                <a16:creationId xmlns:a16="http://schemas.microsoft.com/office/drawing/2014/main" id="{2450BA98-2B07-4F8F-8B57-C06EB0A5F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7528" y="5820440"/>
            <a:ext cx="1295490" cy="971618"/>
          </a:xfrm>
          <a:prstGeom prst="rect">
            <a:avLst/>
          </a:prstGeom>
        </p:spPr>
      </p:pic>
      <p:sp>
        <p:nvSpPr>
          <p:cNvPr id="2" name="Bulle narrative : rectangle à coins arrondis 1">
            <a:extLst>
              <a:ext uri="{FF2B5EF4-FFF2-40B4-BE49-F238E27FC236}">
                <a16:creationId xmlns:a16="http://schemas.microsoft.com/office/drawing/2014/main" id="{1CAEC9E4-88E4-4D36-B818-556C0E61D0C5}"/>
              </a:ext>
            </a:extLst>
          </p:cNvPr>
          <p:cNvSpPr/>
          <p:nvPr/>
        </p:nvSpPr>
        <p:spPr>
          <a:xfrm>
            <a:off x="212436" y="5017579"/>
            <a:ext cx="3452890" cy="917995"/>
          </a:xfrm>
          <a:prstGeom prst="wedgeRoundRectCallout">
            <a:avLst>
              <a:gd name="adj1" fmla="val 39405"/>
              <a:gd name="adj2" fmla="val 71182"/>
              <a:gd name="adj3"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veria" panose="02000603000000000004" pitchFamily="2" charset="0"/>
              </a:rPr>
              <a:t>Avec la carte que l’on vous distribuera lors de votre  visite.</a:t>
            </a:r>
          </a:p>
        </p:txBody>
      </p:sp>
      <p:sp>
        <p:nvSpPr>
          <p:cNvPr id="6" name="Rectangle : coins arrondis 5">
            <a:hlinkClick r:id="rId7" action="ppaction://hlinksldjump"/>
            <a:extLst>
              <a:ext uri="{FF2B5EF4-FFF2-40B4-BE49-F238E27FC236}">
                <a16:creationId xmlns:a16="http://schemas.microsoft.com/office/drawing/2014/main" id="{C002F6C0-6716-73A2-6BC3-DA70E612638A}"/>
              </a:ext>
            </a:extLst>
          </p:cNvPr>
          <p:cNvSpPr/>
          <p:nvPr/>
        </p:nvSpPr>
        <p:spPr>
          <a:xfrm>
            <a:off x="10429641" y="6156215"/>
            <a:ext cx="1717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7" name="Rectangle : coins arrondis 6">
            <a:hlinkClick r:id="rId8" action="ppaction://hlinksldjump"/>
            <a:extLst>
              <a:ext uri="{FF2B5EF4-FFF2-40B4-BE49-F238E27FC236}">
                <a16:creationId xmlns:a16="http://schemas.microsoft.com/office/drawing/2014/main" id="{C7512361-85EC-2C91-8854-5EED7C43767C}"/>
              </a:ext>
            </a:extLst>
          </p:cNvPr>
          <p:cNvSpPr/>
          <p:nvPr/>
        </p:nvSpPr>
        <p:spPr>
          <a:xfrm>
            <a:off x="8657978" y="6171865"/>
            <a:ext cx="1717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Des photos de la ludothèque</a:t>
            </a:r>
          </a:p>
        </p:txBody>
      </p:sp>
      <p:pic>
        <p:nvPicPr>
          <p:cNvPr id="5" name="Picture 4" descr="robinet ">
            <a:extLst>
              <a:ext uri="{FF2B5EF4-FFF2-40B4-BE49-F238E27FC236}">
                <a16:creationId xmlns:a16="http://schemas.microsoft.com/office/drawing/2014/main" id="{46F1EBD1-029E-7283-42B3-C3B70DE4FA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7426" y="6439225"/>
            <a:ext cx="372215" cy="372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binet ">
            <a:extLst>
              <a:ext uri="{FF2B5EF4-FFF2-40B4-BE49-F238E27FC236}">
                <a16:creationId xmlns:a16="http://schemas.microsoft.com/office/drawing/2014/main" id="{E83B5CF7-C587-C05D-41C4-F47A8DD4D9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68974" y="6439295"/>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9295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F69075-9996-CE61-DABF-D29DCEC33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8" y="-27384"/>
            <a:ext cx="12188825" cy="6857929"/>
          </a:xfrm>
          <a:prstGeom prst="rect">
            <a:avLst/>
          </a:prstGeom>
        </p:spPr>
      </p:pic>
      <p:pic>
        <p:nvPicPr>
          <p:cNvPr id="3" name="Image 2">
            <a:extLst>
              <a:ext uri="{FF2B5EF4-FFF2-40B4-BE49-F238E27FC236}">
                <a16:creationId xmlns:a16="http://schemas.microsoft.com/office/drawing/2014/main" id="{9C8F38E4-6ACC-51D6-7F58-E7364405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98" y="3699869"/>
            <a:ext cx="4227321" cy="2378905"/>
          </a:xfrm>
          <a:prstGeom prst="rect">
            <a:avLst/>
          </a:prstGeom>
        </p:spPr>
      </p:pic>
      <p:pic>
        <p:nvPicPr>
          <p:cNvPr id="5" name="Image 4">
            <a:extLst>
              <a:ext uri="{FF2B5EF4-FFF2-40B4-BE49-F238E27FC236}">
                <a16:creationId xmlns:a16="http://schemas.microsoft.com/office/drawing/2014/main" id="{D091AAF9-EFA4-E1EA-D66F-B8319F858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29" y="3297408"/>
            <a:ext cx="5982507" cy="3366627"/>
          </a:xfrm>
          <a:prstGeom prst="rect">
            <a:avLst/>
          </a:prstGeom>
        </p:spPr>
      </p:pic>
      <p:pic>
        <p:nvPicPr>
          <p:cNvPr id="7" name="Image 6">
            <a:extLst>
              <a:ext uri="{FF2B5EF4-FFF2-40B4-BE49-F238E27FC236}">
                <a16:creationId xmlns:a16="http://schemas.microsoft.com/office/drawing/2014/main" id="{639D0396-CF4B-81A6-48DD-C6F211B57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987" y="503981"/>
            <a:ext cx="4711745" cy="2651511"/>
          </a:xfrm>
          <a:prstGeom prst="rect">
            <a:avLst/>
          </a:prstGeom>
        </p:spPr>
      </p:pic>
      <p:pic>
        <p:nvPicPr>
          <p:cNvPr id="9" name="Image 8">
            <a:extLst>
              <a:ext uri="{FF2B5EF4-FFF2-40B4-BE49-F238E27FC236}">
                <a16:creationId xmlns:a16="http://schemas.microsoft.com/office/drawing/2014/main" id="{C3D17BC7-64C9-4932-572C-D5DA3C3ADD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86" y="193965"/>
            <a:ext cx="4403029" cy="2477783"/>
          </a:xfrm>
          <a:prstGeom prst="rect">
            <a:avLst/>
          </a:prstGeom>
        </p:spPr>
      </p:pic>
      <p:sp>
        <p:nvSpPr>
          <p:cNvPr id="8" name="Rectangle : coins arrondis 7">
            <a:hlinkClick r:id="rId7" action="ppaction://hlinksldjump"/>
            <a:extLst>
              <a:ext uri="{FF2B5EF4-FFF2-40B4-BE49-F238E27FC236}">
                <a16:creationId xmlns:a16="http://schemas.microsoft.com/office/drawing/2014/main" id="{A4C08CFB-CEEC-A062-08EC-E69B66FCECDA}"/>
              </a:ext>
            </a:extLst>
          </p:cNvPr>
          <p:cNvSpPr/>
          <p:nvPr/>
        </p:nvSpPr>
        <p:spPr>
          <a:xfrm>
            <a:off x="10455564" y="6194917"/>
            <a:ext cx="1717856" cy="46911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Averia" panose="02000603000000000004" pitchFamily="2" charset="0"/>
              </a:rPr>
              <a:t>Retour au sommaire</a:t>
            </a:r>
          </a:p>
        </p:txBody>
      </p:sp>
      <p:sp>
        <p:nvSpPr>
          <p:cNvPr id="10" name="Ellipse 9">
            <a:extLst>
              <a:ext uri="{FF2B5EF4-FFF2-40B4-BE49-F238E27FC236}">
                <a16:creationId xmlns:a16="http://schemas.microsoft.com/office/drawing/2014/main" id="{06438D9F-8D9F-F0F7-080C-722424F057FD}"/>
              </a:ext>
            </a:extLst>
          </p:cNvPr>
          <p:cNvSpPr/>
          <p:nvPr/>
        </p:nvSpPr>
        <p:spPr>
          <a:xfrm>
            <a:off x="3520533" y="5961902"/>
            <a:ext cx="1891975" cy="36021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veria" panose="02000603000000000004" pitchFamily="2" charset="0"/>
              </a:rPr>
              <a:t>Table pour jouer</a:t>
            </a:r>
          </a:p>
        </p:txBody>
      </p:sp>
      <p:sp>
        <p:nvSpPr>
          <p:cNvPr id="11" name="Ellipse 10">
            <a:extLst>
              <a:ext uri="{FF2B5EF4-FFF2-40B4-BE49-F238E27FC236}">
                <a16:creationId xmlns:a16="http://schemas.microsoft.com/office/drawing/2014/main" id="{81CC43C1-4BF8-6004-6FB4-97E5DC720202}"/>
              </a:ext>
            </a:extLst>
          </p:cNvPr>
          <p:cNvSpPr/>
          <p:nvPr/>
        </p:nvSpPr>
        <p:spPr>
          <a:xfrm>
            <a:off x="10594109" y="1329866"/>
            <a:ext cx="936563" cy="49893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veria" panose="02000603000000000004" pitchFamily="2" charset="0"/>
              </a:rPr>
              <a:t>Table pour jouer</a:t>
            </a:r>
          </a:p>
        </p:txBody>
      </p:sp>
      <p:sp>
        <p:nvSpPr>
          <p:cNvPr id="12" name="Ellipse 11">
            <a:extLst>
              <a:ext uri="{FF2B5EF4-FFF2-40B4-BE49-F238E27FC236}">
                <a16:creationId xmlns:a16="http://schemas.microsoft.com/office/drawing/2014/main" id="{52C16FC8-3610-590C-4B0D-D4DED56FAC84}"/>
              </a:ext>
            </a:extLst>
          </p:cNvPr>
          <p:cNvSpPr/>
          <p:nvPr/>
        </p:nvSpPr>
        <p:spPr>
          <a:xfrm>
            <a:off x="9083966" y="4506699"/>
            <a:ext cx="1445491" cy="37010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veria" panose="02000603000000000004" pitchFamily="2" charset="0"/>
              </a:rPr>
              <a:t>Espace construction</a:t>
            </a:r>
          </a:p>
        </p:txBody>
      </p:sp>
      <p:sp>
        <p:nvSpPr>
          <p:cNvPr id="13" name="Ellipse 12">
            <a:extLst>
              <a:ext uri="{FF2B5EF4-FFF2-40B4-BE49-F238E27FC236}">
                <a16:creationId xmlns:a16="http://schemas.microsoft.com/office/drawing/2014/main" id="{706C9C7B-AF23-B048-9421-69DB87A520A9}"/>
              </a:ext>
            </a:extLst>
          </p:cNvPr>
          <p:cNvSpPr/>
          <p:nvPr/>
        </p:nvSpPr>
        <p:spPr>
          <a:xfrm>
            <a:off x="3215582" y="4022331"/>
            <a:ext cx="1171691" cy="49893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solidFill>
                <a:latin typeface="Averia" panose="02000603000000000004" pitchFamily="2" charset="0"/>
              </a:rPr>
              <a:t>Espace pour lire</a:t>
            </a:r>
          </a:p>
        </p:txBody>
      </p:sp>
      <p:sp>
        <p:nvSpPr>
          <p:cNvPr id="4" name="Ellipse 3">
            <a:extLst>
              <a:ext uri="{FF2B5EF4-FFF2-40B4-BE49-F238E27FC236}">
                <a16:creationId xmlns:a16="http://schemas.microsoft.com/office/drawing/2014/main" id="{EFA72BEB-C10D-0F10-37FA-10185C973753}"/>
              </a:ext>
            </a:extLst>
          </p:cNvPr>
          <p:cNvSpPr/>
          <p:nvPr/>
        </p:nvSpPr>
        <p:spPr>
          <a:xfrm>
            <a:off x="4498110" y="2013527"/>
            <a:ext cx="3011056" cy="217272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KG Chasing Cars" panose="02000000000000000000" pitchFamily="2" charset="0"/>
              </a:rPr>
              <a:t>Ouverture le Mardi 30 Septembre</a:t>
            </a:r>
          </a:p>
        </p:txBody>
      </p:sp>
      <p:pic>
        <p:nvPicPr>
          <p:cNvPr id="6" name="Picture 4" descr="robinet ">
            <a:extLst>
              <a:ext uri="{FF2B5EF4-FFF2-40B4-BE49-F238E27FC236}">
                <a16:creationId xmlns:a16="http://schemas.microsoft.com/office/drawing/2014/main" id="{9AB2E1AC-4545-D936-A714-7FEEEEE193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5564" y="6466931"/>
            <a:ext cx="372215" cy="37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515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TotalTime>
  <Words>3937</Words>
  <Application>Microsoft Office PowerPoint</Application>
  <PresentationFormat>Grand écran</PresentationFormat>
  <Paragraphs>492</Paragraphs>
  <Slides>37</Slides>
  <Notes>10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37</vt:i4>
      </vt:variant>
    </vt:vector>
  </HeadingPairs>
  <TitlesOfParts>
    <vt:vector size="51" baseType="lpstr">
      <vt:lpstr>123Marker</vt:lpstr>
      <vt:lpstr>Acme</vt:lpstr>
      <vt:lpstr>Amatic</vt:lpstr>
      <vt:lpstr>Arial</vt:lpstr>
      <vt:lpstr>Averia</vt:lpstr>
      <vt:lpstr>Calibri</vt:lpstr>
      <vt:lpstr>Calibri Light</vt:lpstr>
      <vt:lpstr>Cartoon Relief</vt:lpstr>
      <vt:lpstr>Circulate (BRK)</vt:lpstr>
      <vt:lpstr>Comic Sans MS</vt:lpstr>
      <vt:lpstr>Impact</vt:lpstr>
      <vt:lpstr>KG Chasing Cars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girard</dc:creator>
  <cp:lastModifiedBy>romain girard</cp:lastModifiedBy>
  <cp:revision>55</cp:revision>
  <dcterms:created xsi:type="dcterms:W3CDTF">2024-08-27T21:05:59Z</dcterms:created>
  <dcterms:modified xsi:type="dcterms:W3CDTF">2025-09-10T14:05:42Z</dcterms:modified>
</cp:coreProperties>
</file>